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2" r:id="rId3"/>
    <p:sldId id="265" r:id="rId4"/>
    <p:sldId id="259" r:id="rId5"/>
    <p:sldId id="295" r:id="rId6"/>
    <p:sldId id="273" r:id="rId7"/>
    <p:sldId id="275" r:id="rId8"/>
    <p:sldId id="296" r:id="rId9"/>
    <p:sldId id="276" r:id="rId10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3300"/>
    <a:srgbClr val="CC00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BE8FD-D46A-4432-AE2D-3D849896E7E4}" type="datetimeFigureOut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6AE36-021D-4013-805F-D7D6B8FB76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780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812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6862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6AE36-021D-4013-805F-D7D6B8FB760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44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6D0E-52FF-4A65-A8D2-8A2B674BBC5C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00044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65B7-1601-4B15-9A40-F29C253191DE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37779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A2C0-E9B7-4B0D-A2EB-F822AFCC2ACE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707177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00DB-C2D5-41BC-9BEB-FD691F1DFEF7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943288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6A6A-F3EA-4F62-ABAD-6124BCBD6736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098161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762EC-8E7E-4066-876A-9B1B96A675A5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093270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A08B-271F-4179-B4C2-6BCE3F4F09D8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880300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C654-E699-4073-8005-EB900C4E8554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191266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256E0-DFE1-4875-913F-10EA10E1AF5F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9702748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C5E5-20B5-45BA-9E09-9983BE4BBA2D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263483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ACD2-92A5-44EF-844A-2B05DDB03AAC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963748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6D40-F3E6-4320-88AF-5F6666709C66}" type="datetime1">
              <a:rPr lang="ru-RU" smtClean="0"/>
              <a:pPr/>
              <a:t>16.05.2018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F02D-D81E-4ED0-933D-D02750C0F00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625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8;&#1072;&#1085;&#1103;\Inbox\angelo_badalamenti_-_country_theme_&#1040;&#1085;&#1078;&#1077;&#1083;&#1086;%20&#1041;&#1072;&#1088;&#1090;&#1086;&#1083;&#1086;&#1084;&#1077;&#1083;&#1083;&#1080;%20&#1044;&#1077;&#1088;&#1077;&#1074;&#1077;&#1085;&#1089;&#1082;&#1072;&#1103;%20&#1090;&#1077;&#1084;&#1072;.%20&#1050;&#1072;&#1085;&#1090;&#1088;&#1080;.mp3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 rot="20888739">
            <a:off x="461111" y="666235"/>
            <a:ext cx="7568447" cy="4292130"/>
          </a:xfrm>
          <a:prstGeom prst="rect">
            <a:avLst/>
          </a:prstGeom>
          <a:ln w="57150">
            <a:solidFill>
              <a:srgbClr val="66330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20821063">
            <a:off x="2340779" y="2439042"/>
            <a:ext cx="54615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dirty="0" smtClean="0"/>
          </a:p>
          <a:p>
            <a:endParaRPr lang="en-US" dirty="0" smtClean="0"/>
          </a:p>
          <a:p>
            <a:r>
              <a:rPr lang="ru-RU" sz="2400" dirty="0" smtClean="0"/>
              <a:t>07.05.2018г. – делегация из гимназии заключила контракт с </a:t>
            </a:r>
            <a:r>
              <a:rPr lang="ru-RU" sz="2400" dirty="0" err="1" smtClean="0"/>
              <a:t>Чанчуньской</a:t>
            </a:r>
            <a:r>
              <a:rPr lang="ru-RU" sz="2400" dirty="0" smtClean="0"/>
              <a:t> школой иностранных языков о сотрудничестве и обмене школьниками.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843157">
            <a:off x="200745" y="623658"/>
            <a:ext cx="755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Школьный обмен</a:t>
            </a:r>
          </a:p>
          <a:p>
            <a:pPr algn="ctr"/>
            <a:r>
              <a:rPr lang="ru-RU" sz="2800" dirty="0" smtClean="0"/>
              <a:t>Россия-Китай</a:t>
            </a:r>
          </a:p>
          <a:p>
            <a:pPr algn="ctr"/>
            <a:r>
              <a:rPr lang="ru-RU" sz="2800" dirty="0" smtClean="0"/>
              <a:t>МОУ «Гимназия №3» – </a:t>
            </a:r>
            <a:r>
              <a:rPr lang="ru-RU" sz="2800" dirty="0" err="1" smtClean="0"/>
              <a:t>Чанчуньская</a:t>
            </a:r>
            <a:r>
              <a:rPr lang="ru-RU" sz="2800" dirty="0" smtClean="0"/>
              <a:t> школа иностранных языков</a:t>
            </a:r>
            <a:endParaRPr lang="ru-RU" sz="2800" dirty="0"/>
          </a:p>
        </p:txBody>
      </p:sp>
      <p:pic>
        <p:nvPicPr>
          <p:cNvPr id="13" name="angelo_badalamenti_-_country_theme_Анжело Бартоломелли Деревенская тема. Кантр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04483" y="6293803"/>
            <a:ext cx="244475" cy="244475"/>
          </a:xfrm>
          <a:prstGeom prst="rect">
            <a:avLst/>
          </a:prstGeom>
        </p:spPr>
      </p:pic>
      <p:sp>
        <p:nvSpPr>
          <p:cNvPr id="15" name="Горизонтальный свиток 14"/>
          <p:cNvSpPr/>
          <p:nvPr/>
        </p:nvSpPr>
        <p:spPr>
          <a:xfrm rot="20925874">
            <a:off x="4576530" y="4349467"/>
            <a:ext cx="4511040" cy="2417396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</a:rPr>
              <a:t>Контактная информация: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Калинина Татьяна Евгеньевна - 89201019643</a:t>
            </a:r>
          </a:p>
        </p:txBody>
      </p:sp>
    </p:spTree>
    <p:extLst>
      <p:ext uri="{BB962C8B-B14F-4D97-AF65-F5344CB8AC3E}">
        <p14:creationId xmlns:p14="http://schemas.microsoft.com/office/powerpoint/2010/main" xmlns="" val="42862902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114436"/>
            <a:ext cx="9144000" cy="840995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8653" y="285099"/>
            <a:ext cx="7107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4846" y="5114925"/>
            <a:ext cx="3754754" cy="1489112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Самый крупный на северо-востоке Китая буддийский монастырь в Харбине</a:t>
            </a:r>
            <a:endParaRPr lang="ru-RU" sz="2400" dirty="0" smtClean="0">
              <a:solidFill>
                <a:srgbClr val="663300"/>
              </a:solidFill>
            </a:endParaRPr>
          </a:p>
          <a:p>
            <a:pPr algn="ctr"/>
            <a:endParaRPr lang="ru-RU" sz="2400" dirty="0" smtClean="0">
              <a:solidFill>
                <a:srgbClr val="66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81" y="777240"/>
            <a:ext cx="714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72856" y="303014"/>
            <a:ext cx="408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663300"/>
                </a:solidFill>
              </a:rPr>
              <a:t>Перелет Москва - Харбин</a:t>
            </a:r>
            <a:endParaRPr lang="ru-RU" sz="2800" dirty="0">
              <a:solidFill>
                <a:srgbClr val="663300"/>
              </a:solidFill>
            </a:endParaRPr>
          </a:p>
        </p:txBody>
      </p:sp>
      <p:pic>
        <p:nvPicPr>
          <p:cNvPr id="10" name="Рисунок 9" descr="IMG_26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500" y="1047749"/>
            <a:ext cx="4914900" cy="3686175"/>
          </a:xfrm>
          <a:prstGeom prst="rect">
            <a:avLst/>
          </a:prstGeom>
        </p:spPr>
      </p:pic>
      <p:pic>
        <p:nvPicPr>
          <p:cNvPr id="13" name="Рисунок 12" descr="IMG_26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556548">
            <a:off x="4454034" y="1710369"/>
            <a:ext cx="5226332" cy="39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4377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395298" y="3109301"/>
            <a:ext cx="6858002" cy="6394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7288" y="6320180"/>
            <a:ext cx="8956712" cy="5378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114436"/>
            <a:ext cx="9144000" cy="990464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06679" y="312421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663300"/>
                </a:solidFill>
              </a:rPr>
              <a:t>Чанчуньская</a:t>
            </a:r>
            <a:r>
              <a:rPr lang="ru-RU" sz="2800" dirty="0" smtClean="0">
                <a:solidFill>
                  <a:srgbClr val="663300"/>
                </a:solidFill>
              </a:rPr>
              <a:t> школа иностранных языков</a:t>
            </a:r>
            <a:endParaRPr lang="ru-RU" sz="2800" dirty="0">
              <a:solidFill>
                <a:srgbClr val="663300"/>
              </a:solidFill>
            </a:endParaRPr>
          </a:p>
        </p:txBody>
      </p:sp>
      <p:pic>
        <p:nvPicPr>
          <p:cNvPr id="7" name="Рисунок 6" descr="228513_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375" y="1503455"/>
            <a:ext cx="3800978" cy="2850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" y="4759452"/>
            <a:ext cx="3291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ru-RU" sz="3200" dirty="0" smtClean="0"/>
              <a:t>Торжественный</a:t>
            </a:r>
          </a:p>
          <a:p>
            <a:pPr marL="514350" indent="-514350"/>
            <a:r>
              <a:rPr lang="ru-RU" sz="3200" dirty="0" smtClean="0"/>
              <a:t>момент</a:t>
            </a:r>
          </a:p>
          <a:p>
            <a:pPr marL="514350" indent="-514350"/>
            <a:r>
              <a:rPr lang="ru-RU" sz="3200" dirty="0" smtClean="0"/>
              <a:t>подписания</a:t>
            </a:r>
          </a:p>
          <a:p>
            <a:pPr marL="514350" indent="-514350"/>
            <a:r>
              <a:rPr lang="ru-RU" sz="3200" dirty="0" smtClean="0"/>
              <a:t>контракта</a:t>
            </a:r>
          </a:p>
        </p:txBody>
      </p:sp>
      <p:pic>
        <p:nvPicPr>
          <p:cNvPr id="12" name="Рисунок 11" descr="1ddb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53101" y="1181100"/>
            <a:ext cx="3270530" cy="24528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8563" y="359979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4803" y="33254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7424612136206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9459" y="3686175"/>
            <a:ext cx="3994041" cy="2995531"/>
          </a:xfrm>
          <a:prstGeom prst="rect">
            <a:avLst/>
          </a:prstGeom>
        </p:spPr>
      </p:pic>
      <p:pic>
        <p:nvPicPr>
          <p:cNvPr id="18" name="Рисунок 17" descr="IMG_421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2562224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3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200" y="1114425"/>
            <a:ext cx="4368800" cy="3276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320180"/>
            <a:ext cx="9144000" cy="5378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152482" y="6356351"/>
            <a:ext cx="362868" cy="365125"/>
          </a:xfrm>
        </p:spPr>
        <p:txBody>
          <a:bodyPr/>
          <a:lstStyle/>
          <a:p>
            <a:fld id="{A003F02D-D81E-4ED0-933D-D02750C0F007}" type="slidenum"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</a:t>
            </a:fld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-279094" y="259216"/>
            <a:ext cx="9423094" cy="840995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85099"/>
            <a:ext cx="883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Дворец последнего императора Китая</a:t>
            </a:r>
            <a:endParaRPr lang="ru-RU" sz="3600" dirty="0" smtClean="0"/>
          </a:p>
        </p:txBody>
      </p:sp>
      <p:pic>
        <p:nvPicPr>
          <p:cNvPr id="7" name="Рисунок 6" descr="DSC_0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601418" y="1668794"/>
            <a:ext cx="4811342" cy="3608507"/>
          </a:xfrm>
          <a:prstGeom prst="rect">
            <a:avLst/>
          </a:prstGeom>
        </p:spPr>
      </p:pic>
      <p:pic>
        <p:nvPicPr>
          <p:cNvPr id="18" name="Рисунок 17" descr="IMG_31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295775"/>
            <a:ext cx="3416300" cy="2562225"/>
          </a:xfrm>
          <a:prstGeom prst="rect">
            <a:avLst/>
          </a:prstGeom>
        </p:spPr>
      </p:pic>
      <p:pic>
        <p:nvPicPr>
          <p:cNvPr id="8" name="Рисунок 7" descr="DSC_00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2811462" y="2849564"/>
            <a:ext cx="3340099" cy="2505075"/>
          </a:xfrm>
          <a:prstGeom prst="rect">
            <a:avLst/>
          </a:prstGeom>
        </p:spPr>
      </p:pic>
      <p:pic>
        <p:nvPicPr>
          <p:cNvPr id="19" name="Рисунок 18" descr="IMG_316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95950" y="4271962"/>
            <a:ext cx="3448050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6200000">
            <a:off x="5421210" y="3135208"/>
            <a:ext cx="6858000" cy="587584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77941"/>
            <a:ext cx="9144000" cy="48006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-279094" y="259216"/>
            <a:ext cx="9423094" cy="840995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85099"/>
            <a:ext cx="883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663300"/>
                </a:solidFill>
              </a:rPr>
              <a:t>Музей японской агрессии</a:t>
            </a:r>
            <a:endParaRPr lang="ru-RU" sz="3600" dirty="0" smtClean="0">
              <a:solidFill>
                <a:srgbClr val="663300"/>
              </a:solidFill>
            </a:endParaRPr>
          </a:p>
        </p:txBody>
      </p:sp>
      <p:pic>
        <p:nvPicPr>
          <p:cNvPr id="16" name="Рисунок 15" descr="Диплом за участие в Фестивале педагогических идей  Открой себ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1179964"/>
            <a:ext cx="3431150" cy="2573362"/>
          </a:xfrm>
          <a:prstGeom prst="rect">
            <a:avLst/>
          </a:prstGeom>
        </p:spPr>
      </p:pic>
      <p:pic>
        <p:nvPicPr>
          <p:cNvPr id="18" name="Рисунок 17" descr="Свидетельство вкладчика Банка научно-педагогической информации 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824378" y="1813348"/>
            <a:ext cx="5361109" cy="4020832"/>
          </a:xfrm>
          <a:prstGeom prst="rect">
            <a:avLst/>
          </a:prstGeom>
        </p:spPr>
      </p:pic>
      <p:pic>
        <p:nvPicPr>
          <p:cNvPr id="15" name="Рисунок 14" descr="IMG_34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401" y="3886199"/>
            <a:ext cx="3692524" cy="27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251596"/>
            <a:ext cx="9144000" cy="1051424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1" y="460359"/>
            <a:ext cx="865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63300"/>
                </a:solidFill>
              </a:rPr>
              <a:t>Дом науки и техники</a:t>
            </a:r>
            <a:endParaRPr lang="ru-RU" sz="3200" dirty="0">
              <a:solidFill>
                <a:srgbClr val="663300"/>
              </a:solidFill>
            </a:endParaRPr>
          </a:p>
        </p:txBody>
      </p:sp>
      <p:pic>
        <p:nvPicPr>
          <p:cNvPr id="10" name="Рисунок 9" descr="IMG_36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304925"/>
            <a:ext cx="3937000" cy="2952750"/>
          </a:xfrm>
          <a:prstGeom prst="rect">
            <a:avLst/>
          </a:prstGeom>
        </p:spPr>
      </p:pic>
      <p:pic>
        <p:nvPicPr>
          <p:cNvPr id="11" name="Рисунок 10" descr="IMG_36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5423" y="4171950"/>
            <a:ext cx="3365501" cy="2524126"/>
          </a:xfrm>
          <a:prstGeom prst="rect">
            <a:avLst/>
          </a:prstGeom>
        </p:spPr>
      </p:pic>
      <p:pic>
        <p:nvPicPr>
          <p:cNvPr id="12" name="Рисунок 11" descr="IMG_36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305425" y="1828800"/>
            <a:ext cx="4216400" cy="3162300"/>
          </a:xfrm>
          <a:prstGeom prst="rect">
            <a:avLst/>
          </a:prstGeom>
        </p:spPr>
      </p:pic>
      <p:pic>
        <p:nvPicPr>
          <p:cNvPr id="15" name="Рисунок 14" descr="IMG_36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179829">
            <a:off x="3019839" y="2838857"/>
            <a:ext cx="4125762" cy="30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6200000">
            <a:off x="5477947" y="2975261"/>
            <a:ext cx="6641315" cy="69079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20180"/>
            <a:ext cx="9144000" cy="5378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274456"/>
            <a:ext cx="9144000" cy="1051424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141" y="277479"/>
            <a:ext cx="865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63300"/>
                </a:solidFill>
              </a:rPr>
              <a:t>Начальная школа</a:t>
            </a:r>
            <a:endParaRPr lang="ru-RU" sz="3200" dirty="0">
              <a:solidFill>
                <a:srgbClr val="663300"/>
              </a:solidFill>
            </a:endParaRPr>
          </a:p>
        </p:txBody>
      </p:sp>
      <p:pic>
        <p:nvPicPr>
          <p:cNvPr id="8" name="Рисунок 7" descr="IMG_43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42050">
            <a:off x="4800743" y="1276351"/>
            <a:ext cx="4064000" cy="3048000"/>
          </a:xfrm>
          <a:prstGeom prst="rect">
            <a:avLst/>
          </a:prstGeom>
        </p:spPr>
      </p:pic>
      <p:pic>
        <p:nvPicPr>
          <p:cNvPr id="11" name="Рисунок 10" descr="IMG_45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586701">
            <a:off x="61775" y="2021141"/>
            <a:ext cx="4442271" cy="3331703"/>
          </a:xfrm>
          <a:prstGeom prst="rect">
            <a:avLst/>
          </a:prstGeom>
        </p:spPr>
      </p:pic>
      <p:pic>
        <p:nvPicPr>
          <p:cNvPr id="15" name="Рисунок 14" descr="IMG_44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520404">
            <a:off x="3253300" y="3559014"/>
            <a:ext cx="3405424" cy="25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6200000">
            <a:off x="5369604" y="3083604"/>
            <a:ext cx="6858001" cy="69079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20180"/>
            <a:ext cx="9144000" cy="5378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304800"/>
            <a:ext cx="9144000" cy="861060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1" y="368919"/>
            <a:ext cx="865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63300"/>
                </a:solidFill>
              </a:rPr>
              <a:t>Начальная школа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378887" y="1430542"/>
            <a:ext cx="7177424" cy="4769090"/>
          </a:xfrm>
          <a:prstGeom prst="rect">
            <a:avLst/>
          </a:prstGeom>
          <a:ln w="57150">
            <a:noFill/>
          </a:ln>
        </p:spPr>
      </p:pic>
      <p:pic>
        <p:nvPicPr>
          <p:cNvPr id="15" name="Рисунок 14" descr="IMG_46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192" y="1248532"/>
            <a:ext cx="3873108" cy="5171317"/>
          </a:xfrm>
          <a:prstGeom prst="rect">
            <a:avLst/>
          </a:prstGeom>
        </p:spPr>
      </p:pic>
      <p:pic>
        <p:nvPicPr>
          <p:cNvPr id="17" name="Рисунок 16" descr="IMG_46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2425" y="1428749"/>
            <a:ext cx="4635588" cy="34718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3875" y="5143500"/>
            <a:ext cx="4415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Школы гордятся своими оркестрами, в </a:t>
            </a:r>
          </a:p>
          <a:p>
            <a:r>
              <a:rPr lang="ru-RU" dirty="0" smtClean="0"/>
              <a:t>школах  есть кабинеты робототехники, 3-</a:t>
            </a:r>
            <a:r>
              <a:rPr lang="en-US" dirty="0" smtClean="0"/>
              <a:t>D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моделирования, живые уголки…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6200000">
            <a:off x="5369604" y="3083604"/>
            <a:ext cx="6858001" cy="69079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20180"/>
            <a:ext cx="9144000" cy="5378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0" y="251596"/>
            <a:ext cx="9144000" cy="1051424"/>
          </a:xfrm>
          <a:prstGeom prst="rect">
            <a:avLst/>
          </a:prstGeom>
          <a:ln w="5715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8" r="420" b="22449"/>
          <a:stretch/>
        </p:blipFill>
        <p:spPr>
          <a:xfrm>
            <a:off x="645587" y="1525792"/>
            <a:ext cx="7177424" cy="4769090"/>
          </a:xfrm>
          <a:prstGeom prst="rect">
            <a:avLst/>
          </a:prstGeom>
          <a:ln w="5715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0099" y="1565529"/>
            <a:ext cx="689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Если хочешь участвовать в школьном обмене и поехать в Китай – запишись  в программу  международного обмена с городами </a:t>
            </a:r>
            <a:r>
              <a:rPr lang="ru-RU" dirty="0" err="1" smtClean="0"/>
              <a:t>Чанчунь</a:t>
            </a:r>
            <a:r>
              <a:rPr lang="ru-RU" dirty="0" smtClean="0"/>
              <a:t> или Гуанчжоу: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40 или по телефону 89201019643 (Татьяна Евгеньевна)</a:t>
            </a:r>
          </a:p>
        </p:txBody>
      </p:sp>
      <p:pic>
        <p:nvPicPr>
          <p:cNvPr id="10" name="Рисунок 9" descr="4566_html_m5a426ae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4615" y="5269230"/>
            <a:ext cx="1459385" cy="1588770"/>
          </a:xfrm>
          <a:prstGeom prst="rect">
            <a:avLst/>
          </a:prstGeom>
        </p:spPr>
      </p:pic>
      <p:pic>
        <p:nvPicPr>
          <p:cNvPr id="11" name="Рисунок 10" descr="Fotozhop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2971419" y="2705100"/>
            <a:ext cx="4715256" cy="353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83044" y="266700"/>
            <a:ext cx="6042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63300"/>
                </a:solidFill>
              </a:rPr>
              <a:t>Приглашаем к участию в обмене!</a:t>
            </a:r>
            <a:endParaRPr lang="ru-RU" sz="32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68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22789ab569c98e65114a4d25331e8e4d59c34b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1190</TotalTime>
  <Words>147</Words>
  <Application>Microsoft Office PowerPoint</Application>
  <PresentationFormat>Экран (4:3)</PresentationFormat>
  <Paragraphs>42</Paragraphs>
  <Slides>9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1</cp:lastModifiedBy>
  <cp:revision>133</cp:revision>
  <dcterms:created xsi:type="dcterms:W3CDTF">2013-09-01T15:33:27Z</dcterms:created>
  <dcterms:modified xsi:type="dcterms:W3CDTF">2018-05-16T05:14:29Z</dcterms:modified>
</cp:coreProperties>
</file>