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4"/>
  </p:notesMasterIdLst>
  <p:sldIdLst>
    <p:sldId id="272" r:id="rId2"/>
    <p:sldId id="263" r:id="rId3"/>
    <p:sldId id="260" r:id="rId4"/>
    <p:sldId id="256" r:id="rId5"/>
    <p:sldId id="264" r:id="rId6"/>
    <p:sldId id="261" r:id="rId7"/>
    <p:sldId id="257" r:id="rId8"/>
    <p:sldId id="273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6" autoAdjust="0"/>
  </p:normalViewPr>
  <p:slideViewPr>
    <p:cSldViewPr>
      <p:cViewPr>
        <p:scale>
          <a:sx n="73" d="100"/>
          <a:sy n="73" d="100"/>
        </p:scale>
        <p:origin x="-121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A61C1-482F-4917-BA30-AE5185DECE85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FD148-378D-49CC-8930-354E7C0773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4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14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9461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2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8466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87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20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4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6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5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3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0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9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99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7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D67D-BC68-4FCB-A230-839C660F71B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C8B074-2787-47B0-BA00-A0BB17B290C4}" type="slidenum">
              <a:rPr lang="ru-RU" smtClean="0">
                <a:solidFill>
                  <a:srgbClr val="90C226"/>
                </a:solidFill>
              </a:rPr>
              <a:pPr/>
              <a:t>‹#›</a:t>
            </a:fld>
            <a:endParaRPr lang="ru-RU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7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Регламент организации учебного процесса в условиях сохранения угрозы распространений </a:t>
            </a:r>
            <a:r>
              <a:rPr lang="en-US" sz="5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</a:t>
            </a:r>
            <a:endParaRPr lang="ru-RU" sz="5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038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521435"/>
              </p:ext>
            </p:extLst>
          </p:nvPr>
        </p:nvGraphicFramePr>
        <p:xfrm>
          <a:off x="467544" y="836712"/>
          <a:ext cx="8136904" cy="5626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648072"/>
                <a:gridCol w="576064"/>
                <a:gridCol w="720080"/>
                <a:gridCol w="1026958"/>
                <a:gridCol w="535419"/>
                <a:gridCol w="813887"/>
                <a:gridCol w="648072"/>
                <a:gridCol w="648072"/>
                <a:gridCol w="720080"/>
                <a:gridCol w="936104"/>
              </a:tblGrid>
              <a:tr h="142054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8А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</a:t>
                      </a:r>
                      <a:r>
                        <a:rPr lang="en-US" sz="800">
                          <a:effectLst/>
                        </a:rPr>
                        <a:t>/2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прихода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начало занятий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7.55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8.00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7.50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8.00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Завтрак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8Б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43</a:t>
                      </a:r>
                      <a:r>
                        <a:rPr lang="en-US" sz="800">
                          <a:effectLst/>
                        </a:rPr>
                        <a:t>/3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прихода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начало занятий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Завтрак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10.55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r>
                        <a:rPr lang="en-US" sz="800">
                          <a:effectLst/>
                        </a:rPr>
                        <a:t>/2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прихода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начало занятий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Завтрак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8Г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у каб.№10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r>
                        <a:rPr lang="en-US" sz="800">
                          <a:effectLst/>
                        </a:rPr>
                        <a:t>/1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прихода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начало занятий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Завтрак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12.30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14.25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11.05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9А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42</a:t>
                      </a:r>
                      <a:r>
                        <a:rPr lang="en-US" sz="800">
                          <a:effectLst/>
                        </a:rPr>
                        <a:t>/3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прихода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начало занятий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Завтрак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13.50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9Б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r>
                        <a:rPr lang="en-US" sz="800">
                          <a:effectLst/>
                        </a:rPr>
                        <a:t>/2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прихода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начало занятий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7.45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Завтрак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13.50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9В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36</a:t>
                      </a:r>
                      <a:r>
                        <a:rPr lang="en-US" sz="800">
                          <a:effectLst/>
                        </a:rPr>
                        <a:t>/3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прихода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начало занятий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Завтрак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13.50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9Г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</a:t>
                      </a:r>
                      <a:r>
                        <a:rPr lang="en-US" sz="800">
                          <a:effectLst/>
                        </a:rPr>
                        <a:t>/3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прихода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/</a:t>
                      </a:r>
                      <a:r>
                        <a:rPr lang="ru-RU" sz="800">
                          <a:effectLst/>
                        </a:rPr>
                        <a:t>начало занятий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9.20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7.50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8.00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8.20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  <a:tr h="274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Завтрак</a:t>
                      </a:r>
                      <a:endParaRPr lang="ru-RU" sz="7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обед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13.10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9.15</a:t>
                      </a:r>
                      <a:endParaRPr lang="ru-RU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14.30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12.00</a:t>
                      </a:r>
                      <a:endParaRPr lang="ru-RU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14.00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6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00103"/>
              </p:ext>
            </p:extLst>
          </p:nvPr>
        </p:nvGraphicFramePr>
        <p:xfrm>
          <a:off x="539552" y="836712"/>
          <a:ext cx="8229597" cy="694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737356"/>
                <a:gridCol w="689034"/>
                <a:gridCol w="436283"/>
                <a:gridCol w="1119024"/>
                <a:gridCol w="730459"/>
                <a:gridCol w="730459"/>
                <a:gridCol w="730459"/>
                <a:gridCol w="730459"/>
                <a:gridCol w="730984"/>
                <a:gridCol w="730984"/>
              </a:tblGrid>
              <a:tr h="559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</a:t>
                      </a:r>
                      <a:r>
                        <a:rPr lang="en-US" sz="1100">
                          <a:effectLst/>
                        </a:rPr>
                        <a:t>/3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10Б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37</a:t>
                      </a:r>
                      <a:r>
                        <a:rPr lang="en-US" sz="1100">
                          <a:effectLst/>
                        </a:rPr>
                        <a:t>/3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12.20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14.40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 каб.№12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</a:t>
                      </a:r>
                      <a:r>
                        <a:rPr lang="en-US" sz="1100">
                          <a:effectLst/>
                        </a:rPr>
                        <a:t>/1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45</a:t>
                      </a:r>
                      <a:r>
                        <a:rPr lang="en-US" sz="1100">
                          <a:effectLst/>
                        </a:rPr>
                        <a:t>/3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7.55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7.55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7.45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12.30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11Б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r>
                        <a:rPr lang="en-US" sz="1100">
                          <a:effectLst/>
                        </a:rPr>
                        <a:t>/2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7.45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7.55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7.45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12.30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</a:t>
                      </a:r>
                      <a:r>
                        <a:rPr lang="en-US" sz="1100">
                          <a:effectLst/>
                        </a:rPr>
                        <a:t>/2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7.45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374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12.30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14.45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12.20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14.20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42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48864"/>
              </p:ext>
            </p:extLst>
          </p:nvPr>
        </p:nvGraphicFramePr>
        <p:xfrm>
          <a:off x="539552" y="332656"/>
          <a:ext cx="8085580" cy="7510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709331"/>
                <a:gridCol w="676976"/>
                <a:gridCol w="428648"/>
                <a:gridCol w="1099441"/>
                <a:gridCol w="717676"/>
                <a:gridCol w="717676"/>
                <a:gridCol w="717676"/>
                <a:gridCol w="717676"/>
                <a:gridCol w="718192"/>
                <a:gridCol w="718192"/>
              </a:tblGrid>
              <a:tr h="12133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классы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Вход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Гардероб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Каб. №</a:t>
                      </a:r>
                      <a:r>
                        <a:rPr lang="en-US" sz="1100">
                          <a:effectLst/>
                        </a:rPr>
                        <a:t> /</a:t>
                      </a:r>
                      <a:r>
                        <a:rPr lang="ru-RU" sz="1100">
                          <a:effectLst/>
                        </a:rPr>
                        <a:t>этаж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Питание в столовой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СБ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6580" algn="l"/>
                        </a:tabLs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r>
                        <a:rPr lang="en-US" sz="1100">
                          <a:effectLst/>
                        </a:rPr>
                        <a:t>/3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9.50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5Б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46/3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r>
                        <a:rPr lang="ru-RU" sz="1100">
                          <a:effectLst/>
                        </a:rPr>
                        <a:t>.55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r>
                        <a:rPr lang="ru-RU" sz="1100">
                          <a:effectLst/>
                        </a:rPr>
                        <a:t>.55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r>
                        <a:rPr lang="ru-RU" sz="1100">
                          <a:effectLst/>
                        </a:rPr>
                        <a:t>.55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r>
                        <a:rPr lang="ru-RU" sz="1100">
                          <a:effectLst/>
                        </a:rPr>
                        <a:t>.55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r>
                        <a:rPr lang="ru-RU" sz="1100">
                          <a:effectLst/>
                        </a:rPr>
                        <a:t>.55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39/3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5Г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</a:t>
                      </a:r>
                      <a:r>
                        <a:rPr lang="en-US" sz="1100">
                          <a:effectLst/>
                        </a:rPr>
                        <a:t>/3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10.05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</a:t>
                      </a:r>
                      <a:r>
                        <a:rPr lang="en-US" sz="1100">
                          <a:effectLst/>
                        </a:rPr>
                        <a:t>/2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Время прихода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/</a:t>
                      </a:r>
                      <a:r>
                        <a:rPr lang="ru-RU" sz="1100">
                          <a:effectLst/>
                        </a:rPr>
                        <a:t>начало занятий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9.00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9.20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8.20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  <a:tr h="4451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Завтрак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10.10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13.30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4" marR="610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-142900"/>
            <a:ext cx="8213751" cy="71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000760" y="214290"/>
            <a:ext cx="2214578" cy="1571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2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-285776"/>
            <a:ext cx="8785255" cy="727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6500826" y="357166"/>
            <a:ext cx="2214578" cy="1571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480" y="-214338"/>
            <a:ext cx="7080653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86446" y="214290"/>
            <a:ext cx="1857388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Распределение классов по кабинетам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268124"/>
              </p:ext>
            </p:extLst>
          </p:nvPr>
        </p:nvGraphicFramePr>
        <p:xfrm>
          <a:off x="179512" y="1124743"/>
          <a:ext cx="8784976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5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5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8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5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5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 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5 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6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6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6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6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6 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7А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7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7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7 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7 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2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88640"/>
            <a:ext cx="8578055" cy="74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6228184" y="620688"/>
            <a:ext cx="2529383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35774"/>
          <a:stretch>
            <a:fillRect/>
          </a:stretch>
        </p:blipFill>
        <p:spPr bwMode="auto">
          <a:xfrm>
            <a:off x="214282" y="142852"/>
            <a:ext cx="757242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62211" b="15121"/>
          <a:stretch>
            <a:fillRect/>
          </a:stretch>
        </p:blipFill>
        <p:spPr bwMode="auto">
          <a:xfrm>
            <a:off x="142844" y="3429000"/>
            <a:ext cx="757242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3" y="1124744"/>
            <a:ext cx="7634808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График входа в здание гимназии/График питания</a:t>
            </a:r>
            <a:endParaRPr lang="ru-RU" sz="3600" b="1" dirty="0"/>
          </a:p>
          <a:p>
            <a:pPr marL="0" indent="0" algn="ctr">
              <a:buNone/>
            </a:pPr>
            <a:r>
              <a:rPr lang="ru-RU" sz="3600" b="1" dirty="0" smtClean="0"/>
              <a:t>(по параллелям)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3339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046336"/>
              </p:ext>
            </p:extLst>
          </p:nvPr>
        </p:nvGraphicFramePr>
        <p:xfrm>
          <a:off x="539552" y="620688"/>
          <a:ext cx="7776864" cy="56510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92088"/>
                <a:gridCol w="648072"/>
                <a:gridCol w="720080"/>
                <a:gridCol w="648072"/>
                <a:gridCol w="1065432"/>
                <a:gridCol w="430947"/>
                <a:gridCol w="663861"/>
                <a:gridCol w="648072"/>
                <a:gridCol w="792088"/>
                <a:gridCol w="720080"/>
                <a:gridCol w="648072"/>
              </a:tblGrid>
              <a:tr h="135628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6А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3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24</a:t>
                      </a:r>
                      <a:r>
                        <a:rPr lang="en-US" sz="600" dirty="0">
                          <a:effectLst/>
                        </a:rPr>
                        <a:t>/2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/</a:t>
                      </a:r>
                      <a:r>
                        <a:rPr lang="ru-RU" sz="600" dirty="0">
                          <a:effectLst/>
                        </a:rPr>
                        <a:t>начало занятий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9.20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обед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13.50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-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6Б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35</a:t>
                      </a:r>
                      <a:r>
                        <a:rPr lang="en-US" sz="600">
                          <a:effectLst/>
                        </a:rPr>
                        <a:t>/3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/</a:t>
                      </a:r>
                      <a:r>
                        <a:rPr lang="ru-RU" sz="600">
                          <a:effectLst/>
                        </a:rPr>
                        <a:t>начало занятий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13.50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6В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20</a:t>
                      </a:r>
                      <a:r>
                        <a:rPr lang="en-US" sz="600" dirty="0">
                          <a:effectLst/>
                        </a:rPr>
                        <a:t>/2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/</a:t>
                      </a:r>
                      <a:r>
                        <a:rPr lang="ru-RU" sz="600" dirty="0">
                          <a:effectLst/>
                        </a:rPr>
                        <a:t>начало занятий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13.55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6Г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</a:t>
                      </a:r>
                      <a:r>
                        <a:rPr lang="en-US" sz="600">
                          <a:effectLst/>
                        </a:rPr>
                        <a:t>/2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/</a:t>
                      </a:r>
                      <a:r>
                        <a:rPr lang="ru-RU" sz="600">
                          <a:effectLst/>
                        </a:rPr>
                        <a:t>начало занятий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13.55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13.55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13.55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13.55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-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6Д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 каб.№8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8/1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/</a:t>
                      </a:r>
                      <a:r>
                        <a:rPr lang="ru-RU" sz="600" dirty="0">
                          <a:effectLst/>
                        </a:rPr>
                        <a:t>начало занятий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8.30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8.30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14.00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14.00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14.00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14.00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14.00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7А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 каб.№4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r>
                        <a:rPr lang="en-US" sz="600">
                          <a:effectLst/>
                        </a:rPr>
                        <a:t>/1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/</a:t>
                      </a:r>
                      <a:r>
                        <a:rPr lang="ru-RU" sz="600">
                          <a:effectLst/>
                        </a:rPr>
                        <a:t>начало занятий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-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8.30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14.10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11.50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14.10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9.50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12.50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7Б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у каб.№2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r>
                        <a:rPr lang="en-US" sz="600">
                          <a:effectLst/>
                        </a:rPr>
                        <a:t>/1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/</a:t>
                      </a:r>
                      <a:r>
                        <a:rPr lang="ru-RU" sz="600">
                          <a:effectLst/>
                        </a:rPr>
                        <a:t>начало занятий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8.30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331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11.55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9.55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12.50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7В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27</a:t>
                      </a:r>
                      <a:r>
                        <a:rPr lang="en-US" sz="600">
                          <a:effectLst/>
                        </a:rPr>
                        <a:t>/2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/</a:t>
                      </a:r>
                      <a:r>
                        <a:rPr lang="ru-RU" sz="600">
                          <a:effectLst/>
                        </a:rPr>
                        <a:t>начало занятий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8.30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-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8.30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12.50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7Г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26</a:t>
                      </a:r>
                      <a:r>
                        <a:rPr lang="en-US" sz="600">
                          <a:effectLst/>
                        </a:rPr>
                        <a:t>/2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/</a:t>
                      </a:r>
                      <a:r>
                        <a:rPr lang="ru-RU" sz="600">
                          <a:effectLst/>
                        </a:rPr>
                        <a:t>начало занятий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обед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14.15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12.05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14.15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10.05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13.00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7Д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48</a:t>
                      </a:r>
                      <a:r>
                        <a:rPr lang="en-US" sz="600" dirty="0">
                          <a:effectLst/>
                        </a:rPr>
                        <a:t>/3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Время прихода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/</a:t>
                      </a:r>
                      <a:r>
                        <a:rPr lang="ru-RU" sz="600" dirty="0">
                          <a:effectLst/>
                        </a:rPr>
                        <a:t>начало занятий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8.30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8.30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-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9.20</a:t>
                      </a:r>
                      <a:endParaRPr lang="ru-RU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8.30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  <a:tr h="220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Завтрак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обед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14.15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14.15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14.15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-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12.10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14.15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10.10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13.00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997" marR="359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32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</TotalTime>
  <Words>1141</Words>
  <Application>Microsoft Office PowerPoint</Application>
  <PresentationFormat>Экран (4:3)</PresentationFormat>
  <Paragraphs>952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 классов по кабинетам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Гимназия №3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Киоск</dc:creator>
  <cp:lastModifiedBy>школа 55 </cp:lastModifiedBy>
  <cp:revision>12</cp:revision>
  <dcterms:created xsi:type="dcterms:W3CDTF">2020-08-25T17:33:06Z</dcterms:created>
  <dcterms:modified xsi:type="dcterms:W3CDTF">2020-08-28T17:55:12Z</dcterms:modified>
</cp:coreProperties>
</file>