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2" r:id="rId4"/>
    <p:sldId id="263" r:id="rId5"/>
    <p:sldId id="265" r:id="rId6"/>
    <p:sldId id="274" r:id="rId7"/>
    <p:sldId id="267" r:id="rId8"/>
    <p:sldId id="268" r:id="rId9"/>
    <p:sldId id="266" r:id="rId10"/>
    <p:sldId id="271" r:id="rId11"/>
    <p:sldId id="272" r:id="rId12"/>
    <p:sldId id="273" r:id="rId13"/>
    <p:sldId id="260" r:id="rId14"/>
    <p:sldId id="269" r:id="rId15"/>
    <p:sldId id="26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9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C5E455-3028-42C5-AD5F-45234A9F8A0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A25E12B1-D061-4EE2-822C-C9C07F91A7B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rPr>
            <a:t>международные организации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gm:t>
    </dgm:pt>
    <dgm:pt modelId="{A5590ACC-5B4F-4EA3-A1E7-FD2F9F9C26FF}" type="parTrans" cxnId="{6CB82279-EBDA-46E4-8661-60AF98FE12F0}">
      <dgm:prSet/>
      <dgm:spPr/>
      <dgm:t>
        <a:bodyPr/>
        <a:lstStyle/>
        <a:p>
          <a:endParaRPr lang="ru-RU"/>
        </a:p>
      </dgm:t>
    </dgm:pt>
    <dgm:pt modelId="{A38F760E-EB7E-453C-87F6-8C2CB47AA476}" type="sibTrans" cxnId="{6CB82279-EBDA-46E4-8661-60AF98FE12F0}">
      <dgm:prSet/>
      <dgm:spPr/>
      <dgm:t>
        <a:bodyPr/>
        <a:lstStyle/>
        <a:p>
          <a:endParaRPr lang="ru-RU"/>
        </a:p>
      </dgm:t>
    </dgm:pt>
    <dgm:pt modelId="{C7CED0E4-DD5C-41E9-B94A-E720633EEB0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rPr>
            <a:t> отраслевые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gm:t>
    </dgm:pt>
    <dgm:pt modelId="{6DE61ABD-6841-4A8F-B7B4-3D2775507746}" type="parTrans" cxnId="{BEFA7EE7-CB31-4366-A53C-A54504ACB607}">
      <dgm:prSet/>
      <dgm:spPr/>
      <dgm:t>
        <a:bodyPr/>
        <a:lstStyle/>
        <a:p>
          <a:endParaRPr lang="ru-RU"/>
        </a:p>
      </dgm:t>
    </dgm:pt>
    <dgm:pt modelId="{67FA622F-A443-4D71-99EA-715130DC7CFA}" type="sibTrans" cxnId="{BEFA7EE7-CB31-4366-A53C-A54504ACB607}">
      <dgm:prSet/>
      <dgm:spPr/>
      <dgm:t>
        <a:bodyPr/>
        <a:lstStyle/>
        <a:p>
          <a:endParaRPr lang="ru-RU"/>
        </a:p>
      </dgm:t>
    </dgm:pt>
    <dgm:pt modelId="{1C0B7369-12D3-4B67-AA82-4FF46F801BF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rPr>
            <a:t>региональные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gm:t>
    </dgm:pt>
    <dgm:pt modelId="{46A7FEDA-05E8-45F7-B68D-78330D1B351C}" type="parTrans" cxnId="{B55DC896-03ED-47E9-BEDD-B6AA3FAA33A4}">
      <dgm:prSet/>
      <dgm:spPr/>
      <dgm:t>
        <a:bodyPr/>
        <a:lstStyle/>
        <a:p>
          <a:endParaRPr lang="ru-RU"/>
        </a:p>
      </dgm:t>
    </dgm:pt>
    <dgm:pt modelId="{9AB464DE-4CF0-40DC-AFAF-AB200B070A98}" type="sibTrans" cxnId="{B55DC896-03ED-47E9-BEDD-B6AA3FAA33A4}">
      <dgm:prSet/>
      <dgm:spPr/>
      <dgm:t>
        <a:bodyPr/>
        <a:lstStyle/>
        <a:p>
          <a:endParaRPr lang="ru-RU"/>
        </a:p>
      </dgm:t>
    </dgm:pt>
    <dgm:pt modelId="{136C2844-4FC7-4CF2-8C13-B6D84F2E5E9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rPr>
            <a:t> военно-политические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gm:t>
    </dgm:pt>
    <dgm:pt modelId="{5ED4F431-8761-4E39-A966-BAE1C471EA87}" type="parTrans" cxnId="{1E6037DE-7837-40F3-B3B1-08580C7D98F0}">
      <dgm:prSet/>
      <dgm:spPr/>
      <dgm:t>
        <a:bodyPr/>
        <a:lstStyle/>
        <a:p>
          <a:endParaRPr lang="ru-RU"/>
        </a:p>
      </dgm:t>
    </dgm:pt>
    <dgm:pt modelId="{51643E30-EA8A-45E7-A0B4-90D1CE69DFD9}" type="sibTrans" cxnId="{1E6037DE-7837-40F3-B3B1-08580C7D98F0}">
      <dgm:prSet/>
      <dgm:spPr/>
      <dgm:t>
        <a:bodyPr/>
        <a:lstStyle/>
        <a:p>
          <a:endParaRPr lang="ru-RU"/>
        </a:p>
      </dgm:t>
    </dgm:pt>
    <dgm:pt modelId="{843FA82B-3637-467E-8263-FA7879C170C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rPr>
            <a:t> универсальные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gm:t>
    </dgm:pt>
    <dgm:pt modelId="{0171A6B9-A22A-46E6-91BA-83054A8C33C2}" type="parTrans" cxnId="{3CC2A485-DF7A-46BD-BE07-555CBC04C7C7}">
      <dgm:prSet/>
      <dgm:spPr/>
      <dgm:t>
        <a:bodyPr/>
        <a:lstStyle/>
        <a:p>
          <a:endParaRPr lang="ru-RU"/>
        </a:p>
      </dgm:t>
    </dgm:pt>
    <dgm:pt modelId="{A5A12F6B-7725-41CC-8830-2432117FBD1E}" type="sibTrans" cxnId="{3CC2A485-DF7A-46BD-BE07-555CBC04C7C7}">
      <dgm:prSet/>
      <dgm:spPr/>
      <dgm:t>
        <a:bodyPr/>
        <a:lstStyle/>
        <a:p>
          <a:endParaRPr lang="ru-RU"/>
        </a:p>
      </dgm:t>
    </dgm:pt>
    <dgm:pt modelId="{2947525E-FE77-45DC-88FC-9A7160DDB239}" type="pres">
      <dgm:prSet presAssocID="{38C5E455-3028-42C5-AD5F-45234A9F8A0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24F519E-4824-4D6E-BE2D-B1714178C590}" type="pres">
      <dgm:prSet presAssocID="{A25E12B1-D061-4EE2-822C-C9C07F91A7B6}" presName="hierRoot1" presStyleCnt="0">
        <dgm:presLayoutVars>
          <dgm:hierBranch/>
        </dgm:presLayoutVars>
      </dgm:prSet>
      <dgm:spPr/>
    </dgm:pt>
    <dgm:pt modelId="{59A0598B-5EC0-4BE2-B90B-4FCAC9E00FDD}" type="pres">
      <dgm:prSet presAssocID="{A25E12B1-D061-4EE2-822C-C9C07F91A7B6}" presName="rootComposite1" presStyleCnt="0"/>
      <dgm:spPr/>
    </dgm:pt>
    <dgm:pt modelId="{73E9597C-BD3C-4402-A1E9-C7AD9F39C302}" type="pres">
      <dgm:prSet presAssocID="{A25E12B1-D061-4EE2-822C-C9C07F91A7B6}" presName="rootText1" presStyleLbl="node0" presStyleIdx="0" presStyleCnt="1" custScaleX="1414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FA042F-FAF2-40C9-B8FD-A8BC9C0D734D}" type="pres">
      <dgm:prSet presAssocID="{A25E12B1-D061-4EE2-822C-C9C07F91A7B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80B0ADC-2009-4C26-BC39-959C7FD2F42C}" type="pres">
      <dgm:prSet presAssocID="{A25E12B1-D061-4EE2-822C-C9C07F91A7B6}" presName="hierChild2" presStyleCnt="0"/>
      <dgm:spPr/>
    </dgm:pt>
    <dgm:pt modelId="{32026472-FB8E-4F76-A6B6-76967E4B3A39}" type="pres">
      <dgm:prSet presAssocID="{6DE61ABD-6841-4A8F-B7B4-3D2775507746}" presName="Name35" presStyleLbl="parChTrans1D2" presStyleIdx="0" presStyleCnt="4"/>
      <dgm:spPr/>
      <dgm:t>
        <a:bodyPr/>
        <a:lstStyle/>
        <a:p>
          <a:endParaRPr lang="ru-RU"/>
        </a:p>
      </dgm:t>
    </dgm:pt>
    <dgm:pt modelId="{056D59C1-A4D1-4D80-A505-947888E89A3A}" type="pres">
      <dgm:prSet presAssocID="{C7CED0E4-DD5C-41E9-B94A-E720633EEB0F}" presName="hierRoot2" presStyleCnt="0">
        <dgm:presLayoutVars>
          <dgm:hierBranch/>
        </dgm:presLayoutVars>
      </dgm:prSet>
      <dgm:spPr/>
    </dgm:pt>
    <dgm:pt modelId="{3187C76F-2E5F-49AB-9B1B-B0597E505AE9}" type="pres">
      <dgm:prSet presAssocID="{C7CED0E4-DD5C-41E9-B94A-E720633EEB0F}" presName="rootComposite" presStyleCnt="0"/>
      <dgm:spPr/>
    </dgm:pt>
    <dgm:pt modelId="{6239A66E-AD87-473E-9ACA-4AFE0F216D80}" type="pres">
      <dgm:prSet presAssocID="{C7CED0E4-DD5C-41E9-B94A-E720633EEB0F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3FA001-15B7-4DA2-81E3-A834DECCF32B}" type="pres">
      <dgm:prSet presAssocID="{C7CED0E4-DD5C-41E9-B94A-E720633EEB0F}" presName="rootConnector" presStyleLbl="node2" presStyleIdx="0" presStyleCnt="4"/>
      <dgm:spPr/>
      <dgm:t>
        <a:bodyPr/>
        <a:lstStyle/>
        <a:p>
          <a:endParaRPr lang="ru-RU"/>
        </a:p>
      </dgm:t>
    </dgm:pt>
    <dgm:pt modelId="{A0EB1202-EEB9-4787-AEE5-CC7DC365F3E3}" type="pres">
      <dgm:prSet presAssocID="{C7CED0E4-DD5C-41E9-B94A-E720633EEB0F}" presName="hierChild4" presStyleCnt="0"/>
      <dgm:spPr/>
    </dgm:pt>
    <dgm:pt modelId="{DC9F9F6A-43A7-4ACB-93CA-1E5967CC48A9}" type="pres">
      <dgm:prSet presAssocID="{C7CED0E4-DD5C-41E9-B94A-E720633EEB0F}" presName="hierChild5" presStyleCnt="0"/>
      <dgm:spPr/>
    </dgm:pt>
    <dgm:pt modelId="{C37C2588-4E32-495C-B54F-5F1C71DC1941}" type="pres">
      <dgm:prSet presAssocID="{46A7FEDA-05E8-45F7-B68D-78330D1B351C}" presName="Name35" presStyleLbl="parChTrans1D2" presStyleIdx="1" presStyleCnt="4"/>
      <dgm:spPr/>
      <dgm:t>
        <a:bodyPr/>
        <a:lstStyle/>
        <a:p>
          <a:endParaRPr lang="ru-RU"/>
        </a:p>
      </dgm:t>
    </dgm:pt>
    <dgm:pt modelId="{42C00E9F-CFA6-4768-B3B9-E08D29C01BAF}" type="pres">
      <dgm:prSet presAssocID="{1C0B7369-12D3-4B67-AA82-4FF46F801BFC}" presName="hierRoot2" presStyleCnt="0">
        <dgm:presLayoutVars>
          <dgm:hierBranch/>
        </dgm:presLayoutVars>
      </dgm:prSet>
      <dgm:spPr/>
    </dgm:pt>
    <dgm:pt modelId="{78BC843C-0E0F-4850-BFDA-0D3FEA186456}" type="pres">
      <dgm:prSet presAssocID="{1C0B7369-12D3-4B67-AA82-4FF46F801BFC}" presName="rootComposite" presStyleCnt="0"/>
      <dgm:spPr/>
    </dgm:pt>
    <dgm:pt modelId="{B527E561-BFF0-4461-A98F-2F74285219F9}" type="pres">
      <dgm:prSet presAssocID="{1C0B7369-12D3-4B67-AA82-4FF46F801BFC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F6D3D8-BE18-486C-ABAC-266545761ABC}" type="pres">
      <dgm:prSet presAssocID="{1C0B7369-12D3-4B67-AA82-4FF46F801BFC}" presName="rootConnector" presStyleLbl="node2" presStyleIdx="1" presStyleCnt="4"/>
      <dgm:spPr/>
      <dgm:t>
        <a:bodyPr/>
        <a:lstStyle/>
        <a:p>
          <a:endParaRPr lang="ru-RU"/>
        </a:p>
      </dgm:t>
    </dgm:pt>
    <dgm:pt modelId="{CBD08E1C-84E9-4CD0-BBA9-4C34CFEEDD34}" type="pres">
      <dgm:prSet presAssocID="{1C0B7369-12D3-4B67-AA82-4FF46F801BFC}" presName="hierChild4" presStyleCnt="0"/>
      <dgm:spPr/>
    </dgm:pt>
    <dgm:pt modelId="{10523BD8-083A-425D-BBAA-8818DCB9276F}" type="pres">
      <dgm:prSet presAssocID="{1C0B7369-12D3-4B67-AA82-4FF46F801BFC}" presName="hierChild5" presStyleCnt="0"/>
      <dgm:spPr/>
    </dgm:pt>
    <dgm:pt modelId="{40ABE299-CA3B-452E-9D21-C1085CE817A3}" type="pres">
      <dgm:prSet presAssocID="{5ED4F431-8761-4E39-A966-BAE1C471EA87}" presName="Name35" presStyleLbl="parChTrans1D2" presStyleIdx="2" presStyleCnt="4"/>
      <dgm:spPr/>
      <dgm:t>
        <a:bodyPr/>
        <a:lstStyle/>
        <a:p>
          <a:endParaRPr lang="ru-RU"/>
        </a:p>
      </dgm:t>
    </dgm:pt>
    <dgm:pt modelId="{C31E2A84-A9F1-41CD-AAC8-4F305DBD3BC9}" type="pres">
      <dgm:prSet presAssocID="{136C2844-4FC7-4CF2-8C13-B6D84F2E5E9D}" presName="hierRoot2" presStyleCnt="0">
        <dgm:presLayoutVars>
          <dgm:hierBranch/>
        </dgm:presLayoutVars>
      </dgm:prSet>
      <dgm:spPr/>
    </dgm:pt>
    <dgm:pt modelId="{3A13F3D7-5117-413D-9D69-90C47FD290DC}" type="pres">
      <dgm:prSet presAssocID="{136C2844-4FC7-4CF2-8C13-B6D84F2E5E9D}" presName="rootComposite" presStyleCnt="0"/>
      <dgm:spPr/>
    </dgm:pt>
    <dgm:pt modelId="{5405FC5C-9A37-4C17-ACD2-9DB672456D9D}" type="pres">
      <dgm:prSet presAssocID="{136C2844-4FC7-4CF2-8C13-B6D84F2E5E9D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85475D-B0DC-42F5-817A-6A2BD1A52B1A}" type="pres">
      <dgm:prSet presAssocID="{136C2844-4FC7-4CF2-8C13-B6D84F2E5E9D}" presName="rootConnector" presStyleLbl="node2" presStyleIdx="2" presStyleCnt="4"/>
      <dgm:spPr/>
      <dgm:t>
        <a:bodyPr/>
        <a:lstStyle/>
        <a:p>
          <a:endParaRPr lang="ru-RU"/>
        </a:p>
      </dgm:t>
    </dgm:pt>
    <dgm:pt modelId="{75B50DC6-DD33-40CE-82B9-28E8EAF33236}" type="pres">
      <dgm:prSet presAssocID="{136C2844-4FC7-4CF2-8C13-B6D84F2E5E9D}" presName="hierChild4" presStyleCnt="0"/>
      <dgm:spPr/>
    </dgm:pt>
    <dgm:pt modelId="{1619FB88-4F6F-4B23-B1FC-6492FFA63034}" type="pres">
      <dgm:prSet presAssocID="{136C2844-4FC7-4CF2-8C13-B6D84F2E5E9D}" presName="hierChild5" presStyleCnt="0"/>
      <dgm:spPr/>
    </dgm:pt>
    <dgm:pt modelId="{67A542B1-C62C-407E-B707-6DF306C690FB}" type="pres">
      <dgm:prSet presAssocID="{0171A6B9-A22A-46E6-91BA-83054A8C33C2}" presName="Name35" presStyleLbl="parChTrans1D2" presStyleIdx="3" presStyleCnt="4"/>
      <dgm:spPr/>
      <dgm:t>
        <a:bodyPr/>
        <a:lstStyle/>
        <a:p>
          <a:endParaRPr lang="ru-RU"/>
        </a:p>
      </dgm:t>
    </dgm:pt>
    <dgm:pt modelId="{05E2EAED-FC23-4F82-9C18-EAC437EC726F}" type="pres">
      <dgm:prSet presAssocID="{843FA82B-3637-467E-8263-FA7879C170C0}" presName="hierRoot2" presStyleCnt="0">
        <dgm:presLayoutVars>
          <dgm:hierBranch/>
        </dgm:presLayoutVars>
      </dgm:prSet>
      <dgm:spPr/>
    </dgm:pt>
    <dgm:pt modelId="{F85F66F7-3F69-44AD-B049-F64D0B3C4DC0}" type="pres">
      <dgm:prSet presAssocID="{843FA82B-3637-467E-8263-FA7879C170C0}" presName="rootComposite" presStyleCnt="0"/>
      <dgm:spPr/>
    </dgm:pt>
    <dgm:pt modelId="{69DFF3CF-A6F8-4BDB-8E0C-0B1561C95ADD}" type="pres">
      <dgm:prSet presAssocID="{843FA82B-3637-467E-8263-FA7879C170C0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8F8259-AD04-48D2-B52E-FA057B22D378}" type="pres">
      <dgm:prSet presAssocID="{843FA82B-3637-467E-8263-FA7879C170C0}" presName="rootConnector" presStyleLbl="node2" presStyleIdx="3" presStyleCnt="4"/>
      <dgm:spPr/>
      <dgm:t>
        <a:bodyPr/>
        <a:lstStyle/>
        <a:p>
          <a:endParaRPr lang="ru-RU"/>
        </a:p>
      </dgm:t>
    </dgm:pt>
    <dgm:pt modelId="{10C416F5-9F82-4066-AC21-2BC9F2566FAD}" type="pres">
      <dgm:prSet presAssocID="{843FA82B-3637-467E-8263-FA7879C170C0}" presName="hierChild4" presStyleCnt="0"/>
      <dgm:spPr/>
    </dgm:pt>
    <dgm:pt modelId="{EF3A27F4-F82B-4708-9810-4E21726A8E7B}" type="pres">
      <dgm:prSet presAssocID="{843FA82B-3637-467E-8263-FA7879C170C0}" presName="hierChild5" presStyleCnt="0"/>
      <dgm:spPr/>
    </dgm:pt>
    <dgm:pt modelId="{DB24359E-29EA-4751-8DF3-9F91F77A0927}" type="pres">
      <dgm:prSet presAssocID="{A25E12B1-D061-4EE2-822C-C9C07F91A7B6}" presName="hierChild3" presStyleCnt="0"/>
      <dgm:spPr/>
    </dgm:pt>
  </dgm:ptLst>
  <dgm:cxnLst>
    <dgm:cxn modelId="{5015CC3E-3B21-47BB-9B97-BEEA076BF21C}" type="presOf" srcId="{136C2844-4FC7-4CF2-8C13-B6D84F2E5E9D}" destId="{5405FC5C-9A37-4C17-ACD2-9DB672456D9D}" srcOrd="0" destOrd="0" presId="urn:microsoft.com/office/officeart/2005/8/layout/orgChart1"/>
    <dgm:cxn modelId="{DAEF9FCD-0B78-41CF-95BA-80F6D9A84F8B}" type="presOf" srcId="{843FA82B-3637-467E-8263-FA7879C170C0}" destId="{69DFF3CF-A6F8-4BDB-8E0C-0B1561C95ADD}" srcOrd="0" destOrd="0" presId="urn:microsoft.com/office/officeart/2005/8/layout/orgChart1"/>
    <dgm:cxn modelId="{1E6037DE-7837-40F3-B3B1-08580C7D98F0}" srcId="{A25E12B1-D061-4EE2-822C-C9C07F91A7B6}" destId="{136C2844-4FC7-4CF2-8C13-B6D84F2E5E9D}" srcOrd="2" destOrd="0" parTransId="{5ED4F431-8761-4E39-A966-BAE1C471EA87}" sibTransId="{51643E30-EA8A-45E7-A0B4-90D1CE69DFD9}"/>
    <dgm:cxn modelId="{6CB82279-EBDA-46E4-8661-60AF98FE12F0}" srcId="{38C5E455-3028-42C5-AD5F-45234A9F8A0F}" destId="{A25E12B1-D061-4EE2-822C-C9C07F91A7B6}" srcOrd="0" destOrd="0" parTransId="{A5590ACC-5B4F-4EA3-A1E7-FD2F9F9C26FF}" sibTransId="{A38F760E-EB7E-453C-87F6-8C2CB47AA476}"/>
    <dgm:cxn modelId="{F40BA31F-C005-410A-9503-8DE95F3C7904}" type="presOf" srcId="{0171A6B9-A22A-46E6-91BA-83054A8C33C2}" destId="{67A542B1-C62C-407E-B707-6DF306C690FB}" srcOrd="0" destOrd="0" presId="urn:microsoft.com/office/officeart/2005/8/layout/orgChart1"/>
    <dgm:cxn modelId="{6C2A3762-ED3B-496C-8316-95C214A2A807}" type="presOf" srcId="{843FA82B-3637-467E-8263-FA7879C170C0}" destId="{888F8259-AD04-48D2-B52E-FA057B22D378}" srcOrd="1" destOrd="0" presId="urn:microsoft.com/office/officeart/2005/8/layout/orgChart1"/>
    <dgm:cxn modelId="{05602EDC-A1E7-447D-8EC8-B73AD47ACAAA}" type="presOf" srcId="{6DE61ABD-6841-4A8F-B7B4-3D2775507746}" destId="{32026472-FB8E-4F76-A6B6-76967E4B3A39}" srcOrd="0" destOrd="0" presId="urn:microsoft.com/office/officeart/2005/8/layout/orgChart1"/>
    <dgm:cxn modelId="{B55DC896-03ED-47E9-BEDD-B6AA3FAA33A4}" srcId="{A25E12B1-D061-4EE2-822C-C9C07F91A7B6}" destId="{1C0B7369-12D3-4B67-AA82-4FF46F801BFC}" srcOrd="1" destOrd="0" parTransId="{46A7FEDA-05E8-45F7-B68D-78330D1B351C}" sibTransId="{9AB464DE-4CF0-40DC-AFAF-AB200B070A98}"/>
    <dgm:cxn modelId="{BEFA7EE7-CB31-4366-A53C-A54504ACB607}" srcId="{A25E12B1-D061-4EE2-822C-C9C07F91A7B6}" destId="{C7CED0E4-DD5C-41E9-B94A-E720633EEB0F}" srcOrd="0" destOrd="0" parTransId="{6DE61ABD-6841-4A8F-B7B4-3D2775507746}" sibTransId="{67FA622F-A443-4D71-99EA-715130DC7CFA}"/>
    <dgm:cxn modelId="{968B3487-DED9-408B-8C74-1E466A7F6AC7}" type="presOf" srcId="{136C2844-4FC7-4CF2-8C13-B6D84F2E5E9D}" destId="{2E85475D-B0DC-42F5-817A-6A2BD1A52B1A}" srcOrd="1" destOrd="0" presId="urn:microsoft.com/office/officeart/2005/8/layout/orgChart1"/>
    <dgm:cxn modelId="{30AE7B1E-1FC4-4433-B2AE-8B9931DAAAF9}" type="presOf" srcId="{46A7FEDA-05E8-45F7-B68D-78330D1B351C}" destId="{C37C2588-4E32-495C-B54F-5F1C71DC1941}" srcOrd="0" destOrd="0" presId="urn:microsoft.com/office/officeart/2005/8/layout/orgChart1"/>
    <dgm:cxn modelId="{B4CA8A89-DFD7-49E3-85BA-5E1DF3FD1648}" type="presOf" srcId="{A25E12B1-D061-4EE2-822C-C9C07F91A7B6}" destId="{9DFA042F-FAF2-40C9-B8FD-A8BC9C0D734D}" srcOrd="1" destOrd="0" presId="urn:microsoft.com/office/officeart/2005/8/layout/orgChart1"/>
    <dgm:cxn modelId="{31E208C9-D9ED-41C5-9C55-0ADB9845063E}" type="presOf" srcId="{C7CED0E4-DD5C-41E9-B94A-E720633EEB0F}" destId="{743FA001-15B7-4DA2-81E3-A834DECCF32B}" srcOrd="1" destOrd="0" presId="urn:microsoft.com/office/officeart/2005/8/layout/orgChart1"/>
    <dgm:cxn modelId="{6FB4A166-4F19-4142-87E6-02D84E72FF41}" type="presOf" srcId="{38C5E455-3028-42C5-AD5F-45234A9F8A0F}" destId="{2947525E-FE77-45DC-88FC-9A7160DDB239}" srcOrd="0" destOrd="0" presId="urn:microsoft.com/office/officeart/2005/8/layout/orgChart1"/>
    <dgm:cxn modelId="{22998412-3E03-4F92-8511-688DCF46D677}" type="presOf" srcId="{5ED4F431-8761-4E39-A966-BAE1C471EA87}" destId="{40ABE299-CA3B-452E-9D21-C1085CE817A3}" srcOrd="0" destOrd="0" presId="urn:microsoft.com/office/officeart/2005/8/layout/orgChart1"/>
    <dgm:cxn modelId="{143010AE-36BE-4DCC-AC97-5E15019161F8}" type="presOf" srcId="{C7CED0E4-DD5C-41E9-B94A-E720633EEB0F}" destId="{6239A66E-AD87-473E-9ACA-4AFE0F216D80}" srcOrd="0" destOrd="0" presId="urn:microsoft.com/office/officeart/2005/8/layout/orgChart1"/>
    <dgm:cxn modelId="{3CC2A485-DF7A-46BD-BE07-555CBC04C7C7}" srcId="{A25E12B1-D061-4EE2-822C-C9C07F91A7B6}" destId="{843FA82B-3637-467E-8263-FA7879C170C0}" srcOrd="3" destOrd="0" parTransId="{0171A6B9-A22A-46E6-91BA-83054A8C33C2}" sibTransId="{A5A12F6B-7725-41CC-8830-2432117FBD1E}"/>
    <dgm:cxn modelId="{DE562F03-3081-4F27-BA51-D783708674A4}" type="presOf" srcId="{1C0B7369-12D3-4B67-AA82-4FF46F801BFC}" destId="{B527E561-BFF0-4461-A98F-2F74285219F9}" srcOrd="0" destOrd="0" presId="urn:microsoft.com/office/officeart/2005/8/layout/orgChart1"/>
    <dgm:cxn modelId="{F9C3626E-CFB7-4F87-ADB1-6DA624597CCD}" type="presOf" srcId="{A25E12B1-D061-4EE2-822C-C9C07F91A7B6}" destId="{73E9597C-BD3C-4402-A1E9-C7AD9F39C302}" srcOrd="0" destOrd="0" presId="urn:microsoft.com/office/officeart/2005/8/layout/orgChart1"/>
    <dgm:cxn modelId="{5185E00D-110C-4D28-9BA8-2E7F8E63651B}" type="presOf" srcId="{1C0B7369-12D3-4B67-AA82-4FF46F801BFC}" destId="{2EF6D3D8-BE18-486C-ABAC-266545761ABC}" srcOrd="1" destOrd="0" presId="urn:microsoft.com/office/officeart/2005/8/layout/orgChart1"/>
    <dgm:cxn modelId="{67507B6D-1D60-463B-9610-A5833311AC41}" type="presParOf" srcId="{2947525E-FE77-45DC-88FC-9A7160DDB239}" destId="{924F519E-4824-4D6E-BE2D-B1714178C590}" srcOrd="0" destOrd="0" presId="urn:microsoft.com/office/officeart/2005/8/layout/orgChart1"/>
    <dgm:cxn modelId="{7FBC94FA-70CA-4B0E-BA95-D819E033DD28}" type="presParOf" srcId="{924F519E-4824-4D6E-BE2D-B1714178C590}" destId="{59A0598B-5EC0-4BE2-B90B-4FCAC9E00FDD}" srcOrd="0" destOrd="0" presId="urn:microsoft.com/office/officeart/2005/8/layout/orgChart1"/>
    <dgm:cxn modelId="{6DA672DA-A96A-40EC-9D2C-78D6CFFBC4F8}" type="presParOf" srcId="{59A0598B-5EC0-4BE2-B90B-4FCAC9E00FDD}" destId="{73E9597C-BD3C-4402-A1E9-C7AD9F39C302}" srcOrd="0" destOrd="0" presId="urn:microsoft.com/office/officeart/2005/8/layout/orgChart1"/>
    <dgm:cxn modelId="{4B0E6949-7946-414E-B18F-DFE052122C4A}" type="presParOf" srcId="{59A0598B-5EC0-4BE2-B90B-4FCAC9E00FDD}" destId="{9DFA042F-FAF2-40C9-B8FD-A8BC9C0D734D}" srcOrd="1" destOrd="0" presId="urn:microsoft.com/office/officeart/2005/8/layout/orgChart1"/>
    <dgm:cxn modelId="{7FDF241C-82D0-4B04-A612-16F1229AF82A}" type="presParOf" srcId="{924F519E-4824-4D6E-BE2D-B1714178C590}" destId="{D80B0ADC-2009-4C26-BC39-959C7FD2F42C}" srcOrd="1" destOrd="0" presId="urn:microsoft.com/office/officeart/2005/8/layout/orgChart1"/>
    <dgm:cxn modelId="{3F4EE25B-97F8-4499-8BF1-1A63CE8622AC}" type="presParOf" srcId="{D80B0ADC-2009-4C26-BC39-959C7FD2F42C}" destId="{32026472-FB8E-4F76-A6B6-76967E4B3A39}" srcOrd="0" destOrd="0" presId="urn:microsoft.com/office/officeart/2005/8/layout/orgChart1"/>
    <dgm:cxn modelId="{9716F9BA-CE3C-4379-9B29-CD1C5D88AE52}" type="presParOf" srcId="{D80B0ADC-2009-4C26-BC39-959C7FD2F42C}" destId="{056D59C1-A4D1-4D80-A505-947888E89A3A}" srcOrd="1" destOrd="0" presId="urn:microsoft.com/office/officeart/2005/8/layout/orgChart1"/>
    <dgm:cxn modelId="{FB65CA88-31D3-4392-9A4D-787460F89D83}" type="presParOf" srcId="{056D59C1-A4D1-4D80-A505-947888E89A3A}" destId="{3187C76F-2E5F-49AB-9B1B-B0597E505AE9}" srcOrd="0" destOrd="0" presId="urn:microsoft.com/office/officeart/2005/8/layout/orgChart1"/>
    <dgm:cxn modelId="{C37F0897-8731-4380-9276-34E14A695A78}" type="presParOf" srcId="{3187C76F-2E5F-49AB-9B1B-B0597E505AE9}" destId="{6239A66E-AD87-473E-9ACA-4AFE0F216D80}" srcOrd="0" destOrd="0" presId="urn:microsoft.com/office/officeart/2005/8/layout/orgChart1"/>
    <dgm:cxn modelId="{AFE05B65-F3EE-4F55-98F9-2B0672F7458B}" type="presParOf" srcId="{3187C76F-2E5F-49AB-9B1B-B0597E505AE9}" destId="{743FA001-15B7-4DA2-81E3-A834DECCF32B}" srcOrd="1" destOrd="0" presId="urn:microsoft.com/office/officeart/2005/8/layout/orgChart1"/>
    <dgm:cxn modelId="{CF90D292-4DEC-4473-8C65-DFD526FAE4EF}" type="presParOf" srcId="{056D59C1-A4D1-4D80-A505-947888E89A3A}" destId="{A0EB1202-EEB9-4787-AEE5-CC7DC365F3E3}" srcOrd="1" destOrd="0" presId="urn:microsoft.com/office/officeart/2005/8/layout/orgChart1"/>
    <dgm:cxn modelId="{89409BA1-1286-4E2F-8CCF-3F2F93EBB2D6}" type="presParOf" srcId="{056D59C1-A4D1-4D80-A505-947888E89A3A}" destId="{DC9F9F6A-43A7-4ACB-93CA-1E5967CC48A9}" srcOrd="2" destOrd="0" presId="urn:microsoft.com/office/officeart/2005/8/layout/orgChart1"/>
    <dgm:cxn modelId="{4D1E0467-A95D-4A48-9122-1A7DE49BBC10}" type="presParOf" srcId="{D80B0ADC-2009-4C26-BC39-959C7FD2F42C}" destId="{C37C2588-4E32-495C-B54F-5F1C71DC1941}" srcOrd="2" destOrd="0" presId="urn:microsoft.com/office/officeart/2005/8/layout/orgChart1"/>
    <dgm:cxn modelId="{5E722773-E44A-43CB-BA40-D3D01D705772}" type="presParOf" srcId="{D80B0ADC-2009-4C26-BC39-959C7FD2F42C}" destId="{42C00E9F-CFA6-4768-B3B9-E08D29C01BAF}" srcOrd="3" destOrd="0" presId="urn:microsoft.com/office/officeart/2005/8/layout/orgChart1"/>
    <dgm:cxn modelId="{B7A45F30-F564-4094-ABC0-DBA4BA7F6532}" type="presParOf" srcId="{42C00E9F-CFA6-4768-B3B9-E08D29C01BAF}" destId="{78BC843C-0E0F-4850-BFDA-0D3FEA186456}" srcOrd="0" destOrd="0" presId="urn:microsoft.com/office/officeart/2005/8/layout/orgChart1"/>
    <dgm:cxn modelId="{8C975B52-2FA2-4D83-9EF9-A9C5787F44E5}" type="presParOf" srcId="{78BC843C-0E0F-4850-BFDA-0D3FEA186456}" destId="{B527E561-BFF0-4461-A98F-2F74285219F9}" srcOrd="0" destOrd="0" presId="urn:microsoft.com/office/officeart/2005/8/layout/orgChart1"/>
    <dgm:cxn modelId="{D6554BA5-D094-4A9E-A308-44B7083B2EF1}" type="presParOf" srcId="{78BC843C-0E0F-4850-BFDA-0D3FEA186456}" destId="{2EF6D3D8-BE18-486C-ABAC-266545761ABC}" srcOrd="1" destOrd="0" presId="urn:microsoft.com/office/officeart/2005/8/layout/orgChart1"/>
    <dgm:cxn modelId="{EB04D21F-A5B5-4E27-AEE7-E195433368DD}" type="presParOf" srcId="{42C00E9F-CFA6-4768-B3B9-E08D29C01BAF}" destId="{CBD08E1C-84E9-4CD0-BBA9-4C34CFEEDD34}" srcOrd="1" destOrd="0" presId="urn:microsoft.com/office/officeart/2005/8/layout/orgChart1"/>
    <dgm:cxn modelId="{247C0EC9-B70B-4018-B3FB-29FECCE6A618}" type="presParOf" srcId="{42C00E9F-CFA6-4768-B3B9-E08D29C01BAF}" destId="{10523BD8-083A-425D-BBAA-8818DCB9276F}" srcOrd="2" destOrd="0" presId="urn:microsoft.com/office/officeart/2005/8/layout/orgChart1"/>
    <dgm:cxn modelId="{548A09E1-64D9-41BF-BBB7-BA555B7C2D6B}" type="presParOf" srcId="{D80B0ADC-2009-4C26-BC39-959C7FD2F42C}" destId="{40ABE299-CA3B-452E-9D21-C1085CE817A3}" srcOrd="4" destOrd="0" presId="urn:microsoft.com/office/officeart/2005/8/layout/orgChart1"/>
    <dgm:cxn modelId="{A693E54A-286E-4A72-9ADD-98F7F9D3FA9E}" type="presParOf" srcId="{D80B0ADC-2009-4C26-BC39-959C7FD2F42C}" destId="{C31E2A84-A9F1-41CD-AAC8-4F305DBD3BC9}" srcOrd="5" destOrd="0" presId="urn:microsoft.com/office/officeart/2005/8/layout/orgChart1"/>
    <dgm:cxn modelId="{11D383C4-16A1-4C4D-84DD-0AB475F20087}" type="presParOf" srcId="{C31E2A84-A9F1-41CD-AAC8-4F305DBD3BC9}" destId="{3A13F3D7-5117-413D-9D69-90C47FD290DC}" srcOrd="0" destOrd="0" presId="urn:microsoft.com/office/officeart/2005/8/layout/orgChart1"/>
    <dgm:cxn modelId="{B85CDCA0-5939-4851-B190-8D8E3B180CE6}" type="presParOf" srcId="{3A13F3D7-5117-413D-9D69-90C47FD290DC}" destId="{5405FC5C-9A37-4C17-ACD2-9DB672456D9D}" srcOrd="0" destOrd="0" presId="urn:microsoft.com/office/officeart/2005/8/layout/orgChart1"/>
    <dgm:cxn modelId="{81AC05E5-8A41-4F52-A911-3DC893CAE503}" type="presParOf" srcId="{3A13F3D7-5117-413D-9D69-90C47FD290DC}" destId="{2E85475D-B0DC-42F5-817A-6A2BD1A52B1A}" srcOrd="1" destOrd="0" presId="urn:microsoft.com/office/officeart/2005/8/layout/orgChart1"/>
    <dgm:cxn modelId="{2FEB56EA-0AC8-4602-9087-385075AFB377}" type="presParOf" srcId="{C31E2A84-A9F1-41CD-AAC8-4F305DBD3BC9}" destId="{75B50DC6-DD33-40CE-82B9-28E8EAF33236}" srcOrd="1" destOrd="0" presId="urn:microsoft.com/office/officeart/2005/8/layout/orgChart1"/>
    <dgm:cxn modelId="{AF51AE87-FFF2-4525-BF0F-6B3E2314FFFC}" type="presParOf" srcId="{C31E2A84-A9F1-41CD-AAC8-4F305DBD3BC9}" destId="{1619FB88-4F6F-4B23-B1FC-6492FFA63034}" srcOrd="2" destOrd="0" presId="urn:microsoft.com/office/officeart/2005/8/layout/orgChart1"/>
    <dgm:cxn modelId="{A9834891-B986-4425-8BCF-5CA3EA4047F0}" type="presParOf" srcId="{D80B0ADC-2009-4C26-BC39-959C7FD2F42C}" destId="{67A542B1-C62C-407E-B707-6DF306C690FB}" srcOrd="6" destOrd="0" presId="urn:microsoft.com/office/officeart/2005/8/layout/orgChart1"/>
    <dgm:cxn modelId="{A5371810-12DE-4672-9224-D9846B5DBF62}" type="presParOf" srcId="{D80B0ADC-2009-4C26-BC39-959C7FD2F42C}" destId="{05E2EAED-FC23-4F82-9C18-EAC437EC726F}" srcOrd="7" destOrd="0" presId="urn:microsoft.com/office/officeart/2005/8/layout/orgChart1"/>
    <dgm:cxn modelId="{F32EE3DD-1E21-409A-BA44-69570B8A28E6}" type="presParOf" srcId="{05E2EAED-FC23-4F82-9C18-EAC437EC726F}" destId="{F85F66F7-3F69-44AD-B049-F64D0B3C4DC0}" srcOrd="0" destOrd="0" presId="urn:microsoft.com/office/officeart/2005/8/layout/orgChart1"/>
    <dgm:cxn modelId="{983FD49F-B3A5-4AB2-B61D-1C5EEDF79E0C}" type="presParOf" srcId="{F85F66F7-3F69-44AD-B049-F64D0B3C4DC0}" destId="{69DFF3CF-A6F8-4BDB-8E0C-0B1561C95ADD}" srcOrd="0" destOrd="0" presId="urn:microsoft.com/office/officeart/2005/8/layout/orgChart1"/>
    <dgm:cxn modelId="{8AD52869-E081-4C8D-80D1-8CB15DFFA6CB}" type="presParOf" srcId="{F85F66F7-3F69-44AD-B049-F64D0B3C4DC0}" destId="{888F8259-AD04-48D2-B52E-FA057B22D378}" srcOrd="1" destOrd="0" presId="urn:microsoft.com/office/officeart/2005/8/layout/orgChart1"/>
    <dgm:cxn modelId="{4B0504B7-5BE5-4679-A749-8E068FA28622}" type="presParOf" srcId="{05E2EAED-FC23-4F82-9C18-EAC437EC726F}" destId="{10C416F5-9F82-4066-AC21-2BC9F2566FAD}" srcOrd="1" destOrd="0" presId="urn:microsoft.com/office/officeart/2005/8/layout/orgChart1"/>
    <dgm:cxn modelId="{4336A09B-37F6-4741-B797-5301E4E0DCA4}" type="presParOf" srcId="{05E2EAED-FC23-4F82-9C18-EAC437EC726F}" destId="{EF3A27F4-F82B-4708-9810-4E21726A8E7B}" srcOrd="2" destOrd="0" presId="urn:microsoft.com/office/officeart/2005/8/layout/orgChart1"/>
    <dgm:cxn modelId="{36C63AB0-054C-404A-8AA2-9FDFB53CC44B}" type="presParOf" srcId="{924F519E-4824-4D6E-BE2D-B1714178C590}" destId="{DB24359E-29EA-4751-8DF3-9F91F77A092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1AA518-8716-44A4-90A2-362723FB84E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32A6B8-D330-4233-B2D1-4E63D31292BE}">
      <dgm:prSet phldrT="[Текст]" custT="1"/>
      <dgm:spPr/>
      <dgm:t>
        <a:bodyPr/>
        <a:lstStyle/>
        <a:p>
          <a:pPr algn="ctr"/>
          <a:r>
            <a:rPr lang="ru-RU" sz="2800" dirty="0" smtClean="0"/>
            <a:t>ООН</a:t>
          </a:r>
          <a:endParaRPr lang="ru-RU" sz="2800" dirty="0"/>
        </a:p>
      </dgm:t>
    </dgm:pt>
    <dgm:pt modelId="{A78476E5-0E71-4FBB-84EA-429275D2C8EB}" type="parTrans" cxnId="{23E88E3E-D89E-44F2-B1CD-045C890418D5}">
      <dgm:prSet/>
      <dgm:spPr/>
      <dgm:t>
        <a:bodyPr/>
        <a:lstStyle/>
        <a:p>
          <a:pPr algn="ctr"/>
          <a:endParaRPr lang="ru-RU"/>
        </a:p>
      </dgm:t>
    </dgm:pt>
    <dgm:pt modelId="{A3838995-B7A6-4693-B4C0-71F7B8FA8DDA}" type="sibTrans" cxnId="{23E88E3E-D89E-44F2-B1CD-045C890418D5}">
      <dgm:prSet/>
      <dgm:spPr/>
      <dgm:t>
        <a:bodyPr/>
        <a:lstStyle/>
        <a:p>
          <a:pPr algn="ctr"/>
          <a:endParaRPr lang="ru-RU"/>
        </a:p>
      </dgm:t>
    </dgm:pt>
    <dgm:pt modelId="{82B47A52-71E0-4B40-AB75-7B71135718E0}">
      <dgm:prSet phldrT="[Текст]" custT="1"/>
      <dgm:spPr/>
      <dgm:t>
        <a:bodyPr/>
        <a:lstStyle/>
        <a:p>
          <a:pPr algn="ctr"/>
          <a:r>
            <a:rPr lang="ru-RU" sz="1600" dirty="0" smtClean="0"/>
            <a:t>Совет Безопасности</a:t>
          </a:r>
          <a:endParaRPr lang="ru-RU" sz="1600" dirty="0"/>
        </a:p>
      </dgm:t>
    </dgm:pt>
    <dgm:pt modelId="{F9317616-8BD9-433B-8D69-0E30FFB42B5F}" type="parTrans" cxnId="{A8C7E925-D791-4EC0-92A3-8E0AE8A68D43}">
      <dgm:prSet/>
      <dgm:spPr/>
      <dgm:t>
        <a:bodyPr/>
        <a:lstStyle/>
        <a:p>
          <a:pPr algn="ctr"/>
          <a:endParaRPr lang="ru-RU"/>
        </a:p>
      </dgm:t>
    </dgm:pt>
    <dgm:pt modelId="{4DA539C5-7947-403F-B92B-A6980FAF3F66}" type="sibTrans" cxnId="{A8C7E925-D791-4EC0-92A3-8E0AE8A68D43}">
      <dgm:prSet/>
      <dgm:spPr/>
      <dgm:t>
        <a:bodyPr/>
        <a:lstStyle/>
        <a:p>
          <a:pPr algn="ctr"/>
          <a:endParaRPr lang="ru-RU"/>
        </a:p>
      </dgm:t>
    </dgm:pt>
    <dgm:pt modelId="{1408EC96-4963-4FAB-BC20-452E95A771EE}">
      <dgm:prSet phldrT="[Текст]" custT="1"/>
      <dgm:spPr/>
      <dgm:t>
        <a:bodyPr/>
        <a:lstStyle/>
        <a:p>
          <a:pPr algn="ctr"/>
          <a:r>
            <a:rPr lang="ru-RU" sz="1600" dirty="0" smtClean="0"/>
            <a:t>Генеральная Ассамблея</a:t>
          </a:r>
          <a:endParaRPr lang="ru-RU" sz="1600" dirty="0"/>
        </a:p>
      </dgm:t>
    </dgm:pt>
    <dgm:pt modelId="{BC599AE7-28F5-479D-B91B-9490357089DE}" type="parTrans" cxnId="{6E291953-398C-466A-853A-DBEDA70F70EB}">
      <dgm:prSet/>
      <dgm:spPr/>
      <dgm:t>
        <a:bodyPr/>
        <a:lstStyle/>
        <a:p>
          <a:pPr algn="ctr"/>
          <a:endParaRPr lang="ru-RU"/>
        </a:p>
      </dgm:t>
    </dgm:pt>
    <dgm:pt modelId="{6495F22F-1EB7-4451-A0D8-0A18599D2F27}" type="sibTrans" cxnId="{6E291953-398C-466A-853A-DBEDA70F70EB}">
      <dgm:prSet/>
      <dgm:spPr/>
      <dgm:t>
        <a:bodyPr/>
        <a:lstStyle/>
        <a:p>
          <a:pPr algn="ctr"/>
          <a:endParaRPr lang="ru-RU"/>
        </a:p>
      </dgm:t>
    </dgm:pt>
    <dgm:pt modelId="{2F455362-7EE9-4524-B6DA-51CE5DCA12CD}">
      <dgm:prSet phldrT="[Текст]" custT="1"/>
      <dgm:spPr/>
      <dgm:t>
        <a:bodyPr/>
        <a:lstStyle/>
        <a:p>
          <a:pPr algn="ctr"/>
          <a:r>
            <a:rPr lang="ru-RU" sz="1600" dirty="0" smtClean="0"/>
            <a:t>МАГАТЭ (Международное агентство по атомной энергии)</a:t>
          </a:r>
          <a:endParaRPr lang="ru-RU" sz="1600" dirty="0"/>
        </a:p>
      </dgm:t>
    </dgm:pt>
    <dgm:pt modelId="{2137393F-3F5D-4A35-ADA1-02CE09D0170C}" type="parTrans" cxnId="{090A92C3-C62F-4BA9-95BF-41F7A01D6A13}">
      <dgm:prSet/>
      <dgm:spPr/>
      <dgm:t>
        <a:bodyPr/>
        <a:lstStyle/>
        <a:p>
          <a:pPr algn="ctr"/>
          <a:endParaRPr lang="ru-RU"/>
        </a:p>
      </dgm:t>
    </dgm:pt>
    <dgm:pt modelId="{F3925A5B-CE4C-428B-A9A9-0710F6CBA0F7}" type="sibTrans" cxnId="{090A92C3-C62F-4BA9-95BF-41F7A01D6A13}">
      <dgm:prSet/>
      <dgm:spPr/>
      <dgm:t>
        <a:bodyPr/>
        <a:lstStyle/>
        <a:p>
          <a:pPr algn="ctr"/>
          <a:endParaRPr lang="ru-RU"/>
        </a:p>
      </dgm:t>
    </dgm:pt>
    <dgm:pt modelId="{11665F54-9F55-4270-8118-E19EA70F3C59}">
      <dgm:prSet custT="1"/>
      <dgm:spPr/>
      <dgm:t>
        <a:bodyPr/>
        <a:lstStyle/>
        <a:p>
          <a:pPr algn="ctr"/>
          <a:r>
            <a:rPr lang="ru-RU" sz="1400" dirty="0" smtClean="0"/>
            <a:t>Комитеты и комиссии Генеральной Ассамблеи</a:t>
          </a:r>
          <a:endParaRPr lang="ru-RU" sz="1400" dirty="0"/>
        </a:p>
      </dgm:t>
    </dgm:pt>
    <dgm:pt modelId="{4AB5F8F3-82E2-4BEB-AF12-E7499824BBAA}" type="parTrans" cxnId="{B48D040A-12AC-4A1F-A0D1-50272253E898}">
      <dgm:prSet/>
      <dgm:spPr/>
      <dgm:t>
        <a:bodyPr/>
        <a:lstStyle/>
        <a:p>
          <a:pPr algn="ctr"/>
          <a:endParaRPr lang="ru-RU"/>
        </a:p>
      </dgm:t>
    </dgm:pt>
    <dgm:pt modelId="{219EA1F5-CB0A-45EA-95A2-7977858DB4BF}" type="sibTrans" cxnId="{B48D040A-12AC-4A1F-A0D1-50272253E898}">
      <dgm:prSet/>
      <dgm:spPr/>
      <dgm:t>
        <a:bodyPr/>
        <a:lstStyle/>
        <a:p>
          <a:pPr algn="ctr"/>
          <a:endParaRPr lang="ru-RU"/>
        </a:p>
      </dgm:t>
    </dgm:pt>
    <dgm:pt modelId="{970CB070-D15B-401B-BBB5-CC545317274F}">
      <dgm:prSet custT="1"/>
      <dgm:spPr/>
      <dgm:t>
        <a:bodyPr/>
        <a:lstStyle/>
        <a:p>
          <a:pPr algn="ctr"/>
          <a:r>
            <a:rPr lang="ru-RU" sz="1400" dirty="0" smtClean="0"/>
            <a:t>Комитеты и комиссии Экономического и Социального совета</a:t>
          </a:r>
          <a:endParaRPr lang="ru-RU" sz="1400" dirty="0"/>
        </a:p>
      </dgm:t>
    </dgm:pt>
    <dgm:pt modelId="{978FB989-B0BC-4D5A-9A1A-6BBC8909A5C9}" type="parTrans" cxnId="{B7F30437-753F-4F46-8E31-2A48B71EC94F}">
      <dgm:prSet/>
      <dgm:spPr/>
      <dgm:t>
        <a:bodyPr/>
        <a:lstStyle/>
        <a:p>
          <a:pPr algn="ctr"/>
          <a:endParaRPr lang="ru-RU"/>
        </a:p>
      </dgm:t>
    </dgm:pt>
    <dgm:pt modelId="{FFCD3309-D7D4-4F30-8DED-88F3CC079853}" type="sibTrans" cxnId="{B7F30437-753F-4F46-8E31-2A48B71EC94F}">
      <dgm:prSet/>
      <dgm:spPr/>
      <dgm:t>
        <a:bodyPr/>
        <a:lstStyle/>
        <a:p>
          <a:pPr algn="ctr"/>
          <a:endParaRPr lang="ru-RU"/>
        </a:p>
      </dgm:t>
    </dgm:pt>
    <dgm:pt modelId="{4F6FDECB-9C12-427F-AE7C-26EAA65CB7BF}">
      <dgm:prSet/>
      <dgm:spPr/>
      <dgm:t>
        <a:bodyPr/>
        <a:lstStyle/>
        <a:p>
          <a:pPr algn="ctr"/>
          <a:r>
            <a:rPr lang="ru-RU" dirty="0" smtClean="0"/>
            <a:t>Специализированные учреждения:</a:t>
          </a:r>
        </a:p>
        <a:p>
          <a:pPr algn="ctr"/>
          <a:r>
            <a:rPr lang="ru-RU" dirty="0" smtClean="0"/>
            <a:t>ЮНЕСКО (по вопросам образования, науки и культуры)</a:t>
          </a:r>
        </a:p>
        <a:p>
          <a:pPr algn="ctr"/>
          <a:r>
            <a:rPr lang="ru-RU" dirty="0" smtClean="0"/>
            <a:t>ЮНЕП (проблемы окружающей среды)</a:t>
          </a:r>
        </a:p>
        <a:p>
          <a:pPr algn="ctr"/>
          <a:r>
            <a:rPr lang="ru-RU" dirty="0" smtClean="0"/>
            <a:t>ВОЗ (всемирная организация здравоохранения)</a:t>
          </a:r>
        </a:p>
        <a:p>
          <a:pPr algn="ctr"/>
          <a:r>
            <a:rPr lang="ru-RU" dirty="0" smtClean="0"/>
            <a:t>ФАО (продовольственная и с/х-</a:t>
          </a:r>
          <a:r>
            <a:rPr lang="ru-RU" dirty="0" err="1" smtClean="0"/>
            <a:t>ная</a:t>
          </a:r>
          <a:r>
            <a:rPr lang="ru-RU" dirty="0" smtClean="0"/>
            <a:t> организация)</a:t>
          </a:r>
        </a:p>
        <a:p>
          <a:pPr algn="ctr"/>
          <a:r>
            <a:rPr lang="ru-RU" dirty="0" smtClean="0"/>
            <a:t>МБРР (международный банк реконструкции и развития) и др.</a:t>
          </a:r>
          <a:endParaRPr lang="ru-RU" dirty="0"/>
        </a:p>
      </dgm:t>
    </dgm:pt>
    <dgm:pt modelId="{9708D3DC-2C4F-40ED-8416-FC11A1452330}" type="parTrans" cxnId="{CCBBDCB7-D23C-4121-B129-92F65FA1B81B}">
      <dgm:prSet/>
      <dgm:spPr/>
      <dgm:t>
        <a:bodyPr/>
        <a:lstStyle/>
        <a:p>
          <a:pPr algn="ctr"/>
          <a:endParaRPr lang="ru-RU"/>
        </a:p>
      </dgm:t>
    </dgm:pt>
    <dgm:pt modelId="{FCBBFBDD-A02F-4601-894D-F09C758A0A68}" type="sibTrans" cxnId="{CCBBDCB7-D23C-4121-B129-92F65FA1B81B}">
      <dgm:prSet/>
      <dgm:spPr/>
      <dgm:t>
        <a:bodyPr/>
        <a:lstStyle/>
        <a:p>
          <a:pPr algn="ctr"/>
          <a:endParaRPr lang="ru-RU"/>
        </a:p>
      </dgm:t>
    </dgm:pt>
    <dgm:pt modelId="{93F5D6BE-8468-45CF-B92C-47BB366E553F}" type="pres">
      <dgm:prSet presAssocID="{FE1AA518-8716-44A4-90A2-362723FB84E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9EF9BA8-ACEC-4280-9901-DE1B746EEB81}" type="pres">
      <dgm:prSet presAssocID="{7632A6B8-D330-4233-B2D1-4E63D31292BE}" presName="hierRoot1" presStyleCnt="0"/>
      <dgm:spPr/>
    </dgm:pt>
    <dgm:pt modelId="{EED7FCD7-EC2D-4694-830F-E6DB1D92A91D}" type="pres">
      <dgm:prSet presAssocID="{7632A6B8-D330-4233-B2D1-4E63D31292BE}" presName="composite" presStyleCnt="0"/>
      <dgm:spPr/>
    </dgm:pt>
    <dgm:pt modelId="{608E798A-6707-4D1C-A606-1955959606FD}" type="pres">
      <dgm:prSet presAssocID="{7632A6B8-D330-4233-B2D1-4E63D31292BE}" presName="background" presStyleLbl="node0" presStyleIdx="0" presStyleCnt="1"/>
      <dgm:spPr/>
    </dgm:pt>
    <dgm:pt modelId="{4AF91A6E-0760-4E87-B089-D6C7A2ADBEA5}" type="pres">
      <dgm:prSet presAssocID="{7632A6B8-D330-4233-B2D1-4E63D31292BE}" presName="text" presStyleLbl="fgAcc0" presStyleIdx="0" presStyleCnt="1" custScaleY="498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8B8B36-8EC8-4CBB-8A8A-CB66534635AD}" type="pres">
      <dgm:prSet presAssocID="{7632A6B8-D330-4233-B2D1-4E63D31292BE}" presName="hierChild2" presStyleCnt="0"/>
      <dgm:spPr/>
    </dgm:pt>
    <dgm:pt modelId="{BFEF2E7A-AEE0-4915-89FB-BE4AA7E2E02C}" type="pres">
      <dgm:prSet presAssocID="{F9317616-8BD9-433B-8D69-0E30FFB42B5F}" presName="Name10" presStyleLbl="parChTrans1D2" presStyleIdx="0" presStyleCnt="1"/>
      <dgm:spPr/>
      <dgm:t>
        <a:bodyPr/>
        <a:lstStyle/>
        <a:p>
          <a:endParaRPr lang="ru-RU"/>
        </a:p>
      </dgm:t>
    </dgm:pt>
    <dgm:pt modelId="{DC901A3D-CC13-4209-8BDF-0070AF698C1C}" type="pres">
      <dgm:prSet presAssocID="{82B47A52-71E0-4B40-AB75-7B71135718E0}" presName="hierRoot2" presStyleCnt="0"/>
      <dgm:spPr/>
    </dgm:pt>
    <dgm:pt modelId="{BC45B578-560C-42DE-8928-83BD3C61C15A}" type="pres">
      <dgm:prSet presAssocID="{82B47A52-71E0-4B40-AB75-7B71135718E0}" presName="composite2" presStyleCnt="0"/>
      <dgm:spPr/>
    </dgm:pt>
    <dgm:pt modelId="{BB7B3FE2-E6BE-438D-A064-13E5B920D0CB}" type="pres">
      <dgm:prSet presAssocID="{82B47A52-71E0-4B40-AB75-7B71135718E0}" presName="background2" presStyleLbl="node2" presStyleIdx="0" presStyleCnt="1"/>
      <dgm:spPr/>
    </dgm:pt>
    <dgm:pt modelId="{BCD09F0D-222C-4BEF-AC1B-2E24DBB7AF70}" type="pres">
      <dgm:prSet presAssocID="{82B47A52-71E0-4B40-AB75-7B71135718E0}" presName="text2" presStyleLbl="fgAcc2" presStyleIdx="0" presStyleCnt="1" custScaleX="139025" custScaleY="505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D0BA0D-F7C1-48B4-B1BC-0903B7D54824}" type="pres">
      <dgm:prSet presAssocID="{82B47A52-71E0-4B40-AB75-7B71135718E0}" presName="hierChild3" presStyleCnt="0"/>
      <dgm:spPr/>
    </dgm:pt>
    <dgm:pt modelId="{2E17FD13-4905-4D34-AF9C-159B1A6B1BF7}" type="pres">
      <dgm:prSet presAssocID="{2137393F-3F5D-4A35-ADA1-02CE09D0170C}" presName="Name17" presStyleLbl="parChTrans1D3" presStyleIdx="0" presStyleCnt="2"/>
      <dgm:spPr/>
      <dgm:t>
        <a:bodyPr/>
        <a:lstStyle/>
        <a:p>
          <a:endParaRPr lang="ru-RU"/>
        </a:p>
      </dgm:t>
    </dgm:pt>
    <dgm:pt modelId="{1FA020AC-5D16-4F64-81BC-FEEF95603493}" type="pres">
      <dgm:prSet presAssocID="{2F455362-7EE9-4524-B6DA-51CE5DCA12CD}" presName="hierRoot3" presStyleCnt="0"/>
      <dgm:spPr/>
    </dgm:pt>
    <dgm:pt modelId="{12CE9B30-6E8C-445F-ACD0-BCEAC6BA5814}" type="pres">
      <dgm:prSet presAssocID="{2F455362-7EE9-4524-B6DA-51CE5DCA12CD}" presName="composite3" presStyleCnt="0"/>
      <dgm:spPr/>
    </dgm:pt>
    <dgm:pt modelId="{8FC5450D-2D33-4A87-AACC-CCE70350DB81}" type="pres">
      <dgm:prSet presAssocID="{2F455362-7EE9-4524-B6DA-51CE5DCA12CD}" presName="background3" presStyleLbl="node3" presStyleIdx="0" presStyleCnt="2"/>
      <dgm:spPr/>
    </dgm:pt>
    <dgm:pt modelId="{64077052-DA7F-4643-9F03-FF0A593236C6}" type="pres">
      <dgm:prSet presAssocID="{2F455362-7EE9-4524-B6DA-51CE5DCA12CD}" presName="text3" presStyleLbl="fgAcc3" presStyleIdx="0" presStyleCnt="2" custScaleX="1500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88504D-C4AF-4FF3-BDEC-B9031F3BB824}" type="pres">
      <dgm:prSet presAssocID="{2F455362-7EE9-4524-B6DA-51CE5DCA12CD}" presName="hierChild4" presStyleCnt="0"/>
      <dgm:spPr/>
    </dgm:pt>
    <dgm:pt modelId="{F282F628-065C-44CB-A973-CFA3D4AD76B9}" type="pres">
      <dgm:prSet presAssocID="{BC599AE7-28F5-479D-B91B-9490357089DE}" presName="Name17" presStyleLbl="parChTrans1D3" presStyleIdx="1" presStyleCnt="2"/>
      <dgm:spPr/>
      <dgm:t>
        <a:bodyPr/>
        <a:lstStyle/>
        <a:p>
          <a:endParaRPr lang="ru-RU"/>
        </a:p>
      </dgm:t>
    </dgm:pt>
    <dgm:pt modelId="{86B6628A-BA3D-4311-B079-AF7AA190138A}" type="pres">
      <dgm:prSet presAssocID="{1408EC96-4963-4FAB-BC20-452E95A771EE}" presName="hierRoot3" presStyleCnt="0"/>
      <dgm:spPr/>
    </dgm:pt>
    <dgm:pt modelId="{42C6CBCB-520A-4A30-B700-F3F10B0778C8}" type="pres">
      <dgm:prSet presAssocID="{1408EC96-4963-4FAB-BC20-452E95A771EE}" presName="composite3" presStyleCnt="0"/>
      <dgm:spPr/>
    </dgm:pt>
    <dgm:pt modelId="{EBFB9906-0ED9-43FC-9C41-D4705F1B7531}" type="pres">
      <dgm:prSet presAssocID="{1408EC96-4963-4FAB-BC20-452E95A771EE}" presName="background3" presStyleLbl="node3" presStyleIdx="1" presStyleCnt="2"/>
      <dgm:spPr/>
    </dgm:pt>
    <dgm:pt modelId="{F109720F-E0B1-4E71-84B1-73644ED8939D}" type="pres">
      <dgm:prSet presAssocID="{1408EC96-4963-4FAB-BC20-452E95A771EE}" presName="text3" presStyleLbl="fgAcc3" presStyleIdx="1" presStyleCnt="2" custScaleX="1289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873ABC-B93C-426C-BDA2-E4B76116913B}" type="pres">
      <dgm:prSet presAssocID="{1408EC96-4963-4FAB-BC20-452E95A771EE}" presName="hierChild4" presStyleCnt="0"/>
      <dgm:spPr/>
    </dgm:pt>
    <dgm:pt modelId="{908F1BCB-8DBD-4147-AE76-12B2A1D9EA36}" type="pres">
      <dgm:prSet presAssocID="{4AB5F8F3-82E2-4BEB-AF12-E7499824BBAA}" presName="Name23" presStyleLbl="parChTrans1D4" presStyleIdx="0" presStyleCnt="3"/>
      <dgm:spPr/>
      <dgm:t>
        <a:bodyPr/>
        <a:lstStyle/>
        <a:p>
          <a:endParaRPr lang="ru-RU"/>
        </a:p>
      </dgm:t>
    </dgm:pt>
    <dgm:pt modelId="{208FAB75-8E06-48DD-958E-EA64DC56A2C0}" type="pres">
      <dgm:prSet presAssocID="{11665F54-9F55-4270-8118-E19EA70F3C59}" presName="hierRoot4" presStyleCnt="0"/>
      <dgm:spPr/>
    </dgm:pt>
    <dgm:pt modelId="{9C3C3ABC-35A3-47CB-A48F-4F76C2069890}" type="pres">
      <dgm:prSet presAssocID="{11665F54-9F55-4270-8118-E19EA70F3C59}" presName="composite4" presStyleCnt="0"/>
      <dgm:spPr/>
    </dgm:pt>
    <dgm:pt modelId="{E053CE4B-172B-4FD1-BDAF-C5126F997A24}" type="pres">
      <dgm:prSet presAssocID="{11665F54-9F55-4270-8118-E19EA70F3C59}" presName="background4" presStyleLbl="node4" presStyleIdx="0" presStyleCnt="3"/>
      <dgm:spPr/>
    </dgm:pt>
    <dgm:pt modelId="{EA583AB2-2F10-4BF4-8EFB-B5B6CF8E5810}" type="pres">
      <dgm:prSet presAssocID="{11665F54-9F55-4270-8118-E19EA70F3C59}" presName="text4" presStyleLbl="fgAcc4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0B1BFB-D4E5-4C54-9825-4B2308AD37C6}" type="pres">
      <dgm:prSet presAssocID="{11665F54-9F55-4270-8118-E19EA70F3C59}" presName="hierChild5" presStyleCnt="0"/>
      <dgm:spPr/>
    </dgm:pt>
    <dgm:pt modelId="{BCD6CAD8-80E8-4067-957C-84C59FFE5911}" type="pres">
      <dgm:prSet presAssocID="{978FB989-B0BC-4D5A-9A1A-6BBC8909A5C9}" presName="Name23" presStyleLbl="parChTrans1D4" presStyleIdx="1" presStyleCnt="3"/>
      <dgm:spPr/>
      <dgm:t>
        <a:bodyPr/>
        <a:lstStyle/>
        <a:p>
          <a:endParaRPr lang="ru-RU"/>
        </a:p>
      </dgm:t>
    </dgm:pt>
    <dgm:pt modelId="{F091E21A-2E96-47FB-BCC2-C2915016C10C}" type="pres">
      <dgm:prSet presAssocID="{970CB070-D15B-401B-BBB5-CC545317274F}" presName="hierRoot4" presStyleCnt="0"/>
      <dgm:spPr/>
    </dgm:pt>
    <dgm:pt modelId="{D5848132-E3EB-448C-A7C5-4B4B60E41272}" type="pres">
      <dgm:prSet presAssocID="{970CB070-D15B-401B-BBB5-CC545317274F}" presName="composite4" presStyleCnt="0"/>
      <dgm:spPr/>
    </dgm:pt>
    <dgm:pt modelId="{600C48B4-FBFD-4366-8997-0F4FDE17BFCB}" type="pres">
      <dgm:prSet presAssocID="{970CB070-D15B-401B-BBB5-CC545317274F}" presName="background4" presStyleLbl="node4" presStyleIdx="1" presStyleCnt="3"/>
      <dgm:spPr/>
    </dgm:pt>
    <dgm:pt modelId="{B112FD38-B9A4-4026-8CEB-C873CA86FF24}" type="pres">
      <dgm:prSet presAssocID="{970CB070-D15B-401B-BBB5-CC545317274F}" presName="text4" presStyleLbl="fgAcc4" presStyleIdx="1" presStyleCnt="3" custScaleX="1245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87E646-9567-40EE-A414-5A00A5D090E1}" type="pres">
      <dgm:prSet presAssocID="{970CB070-D15B-401B-BBB5-CC545317274F}" presName="hierChild5" presStyleCnt="0"/>
      <dgm:spPr/>
    </dgm:pt>
    <dgm:pt modelId="{B2E6517D-18BB-45D2-A6F3-7416FC6659D8}" type="pres">
      <dgm:prSet presAssocID="{9708D3DC-2C4F-40ED-8416-FC11A1452330}" presName="Name23" presStyleLbl="parChTrans1D4" presStyleIdx="2" presStyleCnt="3"/>
      <dgm:spPr/>
      <dgm:t>
        <a:bodyPr/>
        <a:lstStyle/>
        <a:p>
          <a:endParaRPr lang="ru-RU"/>
        </a:p>
      </dgm:t>
    </dgm:pt>
    <dgm:pt modelId="{8A4FAE10-D2D1-4B17-B647-232C5EA6483F}" type="pres">
      <dgm:prSet presAssocID="{4F6FDECB-9C12-427F-AE7C-26EAA65CB7BF}" presName="hierRoot4" presStyleCnt="0"/>
      <dgm:spPr/>
    </dgm:pt>
    <dgm:pt modelId="{583126BE-AC7F-42D3-B605-612BCADF56A1}" type="pres">
      <dgm:prSet presAssocID="{4F6FDECB-9C12-427F-AE7C-26EAA65CB7BF}" presName="composite4" presStyleCnt="0"/>
      <dgm:spPr/>
    </dgm:pt>
    <dgm:pt modelId="{E36FB0A9-1B97-4B4C-B4F1-1280CD0F23EC}" type="pres">
      <dgm:prSet presAssocID="{4F6FDECB-9C12-427F-AE7C-26EAA65CB7BF}" presName="background4" presStyleLbl="node4" presStyleIdx="2" presStyleCnt="3"/>
      <dgm:spPr/>
    </dgm:pt>
    <dgm:pt modelId="{E643C827-DA75-435E-AEF2-73AEFA9D9409}" type="pres">
      <dgm:prSet presAssocID="{4F6FDECB-9C12-427F-AE7C-26EAA65CB7BF}" presName="text4" presStyleLbl="fgAcc4" presStyleIdx="2" presStyleCnt="3" custScaleX="315726" custScaleY="1546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3EE31B-4393-4466-B639-ED1993E58913}" type="pres">
      <dgm:prSet presAssocID="{4F6FDECB-9C12-427F-AE7C-26EAA65CB7BF}" presName="hierChild5" presStyleCnt="0"/>
      <dgm:spPr/>
    </dgm:pt>
  </dgm:ptLst>
  <dgm:cxnLst>
    <dgm:cxn modelId="{F45E2767-5DC6-45D9-8C55-5DA02F31A4C7}" type="presOf" srcId="{82B47A52-71E0-4B40-AB75-7B71135718E0}" destId="{BCD09F0D-222C-4BEF-AC1B-2E24DBB7AF70}" srcOrd="0" destOrd="0" presId="urn:microsoft.com/office/officeart/2005/8/layout/hierarchy1"/>
    <dgm:cxn modelId="{B8559CA1-C27D-4C8A-8741-7BAB3A03518B}" type="presOf" srcId="{BC599AE7-28F5-479D-B91B-9490357089DE}" destId="{F282F628-065C-44CB-A973-CFA3D4AD76B9}" srcOrd="0" destOrd="0" presId="urn:microsoft.com/office/officeart/2005/8/layout/hierarchy1"/>
    <dgm:cxn modelId="{4CAFF6B8-A255-404F-BD07-8F5084F2F4CE}" type="presOf" srcId="{970CB070-D15B-401B-BBB5-CC545317274F}" destId="{B112FD38-B9A4-4026-8CEB-C873CA86FF24}" srcOrd="0" destOrd="0" presId="urn:microsoft.com/office/officeart/2005/8/layout/hierarchy1"/>
    <dgm:cxn modelId="{6E291953-398C-466A-853A-DBEDA70F70EB}" srcId="{82B47A52-71E0-4B40-AB75-7B71135718E0}" destId="{1408EC96-4963-4FAB-BC20-452E95A771EE}" srcOrd="1" destOrd="0" parTransId="{BC599AE7-28F5-479D-B91B-9490357089DE}" sibTransId="{6495F22F-1EB7-4451-A0D8-0A18599D2F27}"/>
    <dgm:cxn modelId="{F940FD68-DB01-4B44-8BED-DA4968BFE7E7}" type="presOf" srcId="{FE1AA518-8716-44A4-90A2-362723FB84EC}" destId="{93F5D6BE-8468-45CF-B92C-47BB366E553F}" srcOrd="0" destOrd="0" presId="urn:microsoft.com/office/officeart/2005/8/layout/hierarchy1"/>
    <dgm:cxn modelId="{BCBEEF58-3FDD-4EF9-AD72-AE8B9136D1D3}" type="presOf" srcId="{978FB989-B0BC-4D5A-9A1A-6BBC8909A5C9}" destId="{BCD6CAD8-80E8-4067-957C-84C59FFE5911}" srcOrd="0" destOrd="0" presId="urn:microsoft.com/office/officeart/2005/8/layout/hierarchy1"/>
    <dgm:cxn modelId="{9F34BAC0-99FD-4838-8369-DE9D8C0581AC}" type="presOf" srcId="{4F6FDECB-9C12-427F-AE7C-26EAA65CB7BF}" destId="{E643C827-DA75-435E-AEF2-73AEFA9D9409}" srcOrd="0" destOrd="0" presId="urn:microsoft.com/office/officeart/2005/8/layout/hierarchy1"/>
    <dgm:cxn modelId="{B48D040A-12AC-4A1F-A0D1-50272253E898}" srcId="{1408EC96-4963-4FAB-BC20-452E95A771EE}" destId="{11665F54-9F55-4270-8118-E19EA70F3C59}" srcOrd="0" destOrd="0" parTransId="{4AB5F8F3-82E2-4BEB-AF12-E7499824BBAA}" sibTransId="{219EA1F5-CB0A-45EA-95A2-7977858DB4BF}"/>
    <dgm:cxn modelId="{B7F30437-753F-4F46-8E31-2A48B71EC94F}" srcId="{1408EC96-4963-4FAB-BC20-452E95A771EE}" destId="{970CB070-D15B-401B-BBB5-CC545317274F}" srcOrd="1" destOrd="0" parTransId="{978FB989-B0BC-4D5A-9A1A-6BBC8909A5C9}" sibTransId="{FFCD3309-D7D4-4F30-8DED-88F3CC079853}"/>
    <dgm:cxn modelId="{A8C7E925-D791-4EC0-92A3-8E0AE8A68D43}" srcId="{7632A6B8-D330-4233-B2D1-4E63D31292BE}" destId="{82B47A52-71E0-4B40-AB75-7B71135718E0}" srcOrd="0" destOrd="0" parTransId="{F9317616-8BD9-433B-8D69-0E30FFB42B5F}" sibTransId="{4DA539C5-7947-403F-B92B-A6980FAF3F66}"/>
    <dgm:cxn modelId="{4322D574-6AA8-4901-88C9-C5669AF32E35}" type="presOf" srcId="{2137393F-3F5D-4A35-ADA1-02CE09D0170C}" destId="{2E17FD13-4905-4D34-AF9C-159B1A6B1BF7}" srcOrd="0" destOrd="0" presId="urn:microsoft.com/office/officeart/2005/8/layout/hierarchy1"/>
    <dgm:cxn modelId="{CCBBDCB7-D23C-4121-B129-92F65FA1B81B}" srcId="{1408EC96-4963-4FAB-BC20-452E95A771EE}" destId="{4F6FDECB-9C12-427F-AE7C-26EAA65CB7BF}" srcOrd="2" destOrd="0" parTransId="{9708D3DC-2C4F-40ED-8416-FC11A1452330}" sibTransId="{FCBBFBDD-A02F-4601-894D-F09C758A0A68}"/>
    <dgm:cxn modelId="{2649878B-0B7F-41EA-8AF8-2E3BA79BCF00}" type="presOf" srcId="{1408EC96-4963-4FAB-BC20-452E95A771EE}" destId="{F109720F-E0B1-4E71-84B1-73644ED8939D}" srcOrd="0" destOrd="0" presId="urn:microsoft.com/office/officeart/2005/8/layout/hierarchy1"/>
    <dgm:cxn modelId="{F6B3AA98-7068-41BC-8027-54802AFFD764}" type="presOf" srcId="{9708D3DC-2C4F-40ED-8416-FC11A1452330}" destId="{B2E6517D-18BB-45D2-A6F3-7416FC6659D8}" srcOrd="0" destOrd="0" presId="urn:microsoft.com/office/officeart/2005/8/layout/hierarchy1"/>
    <dgm:cxn modelId="{143FD0BE-8750-440E-B54D-D016D5AE6391}" type="presOf" srcId="{F9317616-8BD9-433B-8D69-0E30FFB42B5F}" destId="{BFEF2E7A-AEE0-4915-89FB-BE4AA7E2E02C}" srcOrd="0" destOrd="0" presId="urn:microsoft.com/office/officeart/2005/8/layout/hierarchy1"/>
    <dgm:cxn modelId="{C7B08851-2F4A-4394-942F-B573FF4027CE}" type="presOf" srcId="{7632A6B8-D330-4233-B2D1-4E63D31292BE}" destId="{4AF91A6E-0760-4E87-B089-D6C7A2ADBEA5}" srcOrd="0" destOrd="0" presId="urn:microsoft.com/office/officeart/2005/8/layout/hierarchy1"/>
    <dgm:cxn modelId="{92E391ED-54DD-4F37-AFBE-A9F28ACAF594}" type="presOf" srcId="{2F455362-7EE9-4524-B6DA-51CE5DCA12CD}" destId="{64077052-DA7F-4643-9F03-FF0A593236C6}" srcOrd="0" destOrd="0" presId="urn:microsoft.com/office/officeart/2005/8/layout/hierarchy1"/>
    <dgm:cxn modelId="{A28EB94C-6951-4FC7-BA73-99B71BE5F41E}" type="presOf" srcId="{4AB5F8F3-82E2-4BEB-AF12-E7499824BBAA}" destId="{908F1BCB-8DBD-4147-AE76-12B2A1D9EA36}" srcOrd="0" destOrd="0" presId="urn:microsoft.com/office/officeart/2005/8/layout/hierarchy1"/>
    <dgm:cxn modelId="{23E88E3E-D89E-44F2-B1CD-045C890418D5}" srcId="{FE1AA518-8716-44A4-90A2-362723FB84EC}" destId="{7632A6B8-D330-4233-B2D1-4E63D31292BE}" srcOrd="0" destOrd="0" parTransId="{A78476E5-0E71-4FBB-84EA-429275D2C8EB}" sibTransId="{A3838995-B7A6-4693-B4C0-71F7B8FA8DDA}"/>
    <dgm:cxn modelId="{090A92C3-C62F-4BA9-95BF-41F7A01D6A13}" srcId="{82B47A52-71E0-4B40-AB75-7B71135718E0}" destId="{2F455362-7EE9-4524-B6DA-51CE5DCA12CD}" srcOrd="0" destOrd="0" parTransId="{2137393F-3F5D-4A35-ADA1-02CE09D0170C}" sibTransId="{F3925A5B-CE4C-428B-A9A9-0710F6CBA0F7}"/>
    <dgm:cxn modelId="{F227D991-01D9-413D-A103-828B86F7958B}" type="presOf" srcId="{11665F54-9F55-4270-8118-E19EA70F3C59}" destId="{EA583AB2-2F10-4BF4-8EFB-B5B6CF8E5810}" srcOrd="0" destOrd="0" presId="urn:microsoft.com/office/officeart/2005/8/layout/hierarchy1"/>
    <dgm:cxn modelId="{EA4B36C7-FDA7-4931-A462-AB678E3C62DE}" type="presParOf" srcId="{93F5D6BE-8468-45CF-B92C-47BB366E553F}" destId="{89EF9BA8-ACEC-4280-9901-DE1B746EEB81}" srcOrd="0" destOrd="0" presId="urn:microsoft.com/office/officeart/2005/8/layout/hierarchy1"/>
    <dgm:cxn modelId="{5249774D-5D09-45F7-9864-7721736FB9EC}" type="presParOf" srcId="{89EF9BA8-ACEC-4280-9901-DE1B746EEB81}" destId="{EED7FCD7-EC2D-4694-830F-E6DB1D92A91D}" srcOrd="0" destOrd="0" presId="urn:microsoft.com/office/officeart/2005/8/layout/hierarchy1"/>
    <dgm:cxn modelId="{040AF146-50C0-4E54-87B1-58E766B3177C}" type="presParOf" srcId="{EED7FCD7-EC2D-4694-830F-E6DB1D92A91D}" destId="{608E798A-6707-4D1C-A606-1955959606FD}" srcOrd="0" destOrd="0" presId="urn:microsoft.com/office/officeart/2005/8/layout/hierarchy1"/>
    <dgm:cxn modelId="{5646E228-77AA-479A-BA7E-12424C7222EC}" type="presParOf" srcId="{EED7FCD7-EC2D-4694-830F-E6DB1D92A91D}" destId="{4AF91A6E-0760-4E87-B089-D6C7A2ADBEA5}" srcOrd="1" destOrd="0" presId="urn:microsoft.com/office/officeart/2005/8/layout/hierarchy1"/>
    <dgm:cxn modelId="{C1E54086-0C0D-4AED-9815-39DB894FD945}" type="presParOf" srcId="{89EF9BA8-ACEC-4280-9901-DE1B746EEB81}" destId="{2E8B8B36-8EC8-4CBB-8A8A-CB66534635AD}" srcOrd="1" destOrd="0" presId="urn:microsoft.com/office/officeart/2005/8/layout/hierarchy1"/>
    <dgm:cxn modelId="{9ADB7D5C-5C69-404C-8003-572AE79E7A70}" type="presParOf" srcId="{2E8B8B36-8EC8-4CBB-8A8A-CB66534635AD}" destId="{BFEF2E7A-AEE0-4915-89FB-BE4AA7E2E02C}" srcOrd="0" destOrd="0" presId="urn:microsoft.com/office/officeart/2005/8/layout/hierarchy1"/>
    <dgm:cxn modelId="{0637BC94-B45C-4E75-B21B-97884A605D34}" type="presParOf" srcId="{2E8B8B36-8EC8-4CBB-8A8A-CB66534635AD}" destId="{DC901A3D-CC13-4209-8BDF-0070AF698C1C}" srcOrd="1" destOrd="0" presId="urn:microsoft.com/office/officeart/2005/8/layout/hierarchy1"/>
    <dgm:cxn modelId="{1A936E0D-3534-4C5C-8C7D-94124F196A10}" type="presParOf" srcId="{DC901A3D-CC13-4209-8BDF-0070AF698C1C}" destId="{BC45B578-560C-42DE-8928-83BD3C61C15A}" srcOrd="0" destOrd="0" presId="urn:microsoft.com/office/officeart/2005/8/layout/hierarchy1"/>
    <dgm:cxn modelId="{DA12E86D-F872-4F43-9E48-A94D64E5BC81}" type="presParOf" srcId="{BC45B578-560C-42DE-8928-83BD3C61C15A}" destId="{BB7B3FE2-E6BE-438D-A064-13E5B920D0CB}" srcOrd="0" destOrd="0" presId="urn:microsoft.com/office/officeart/2005/8/layout/hierarchy1"/>
    <dgm:cxn modelId="{87B7F184-A9D9-4F44-A41F-A36ED09339DE}" type="presParOf" srcId="{BC45B578-560C-42DE-8928-83BD3C61C15A}" destId="{BCD09F0D-222C-4BEF-AC1B-2E24DBB7AF70}" srcOrd="1" destOrd="0" presId="urn:microsoft.com/office/officeart/2005/8/layout/hierarchy1"/>
    <dgm:cxn modelId="{E79DA0AD-AB4D-4F4A-86B3-EB24A70770F2}" type="presParOf" srcId="{DC901A3D-CC13-4209-8BDF-0070AF698C1C}" destId="{27D0BA0D-F7C1-48B4-B1BC-0903B7D54824}" srcOrd="1" destOrd="0" presId="urn:microsoft.com/office/officeart/2005/8/layout/hierarchy1"/>
    <dgm:cxn modelId="{9E41AE27-8C2F-45D7-BC7B-E4968F913A8D}" type="presParOf" srcId="{27D0BA0D-F7C1-48B4-B1BC-0903B7D54824}" destId="{2E17FD13-4905-4D34-AF9C-159B1A6B1BF7}" srcOrd="0" destOrd="0" presId="urn:microsoft.com/office/officeart/2005/8/layout/hierarchy1"/>
    <dgm:cxn modelId="{581E6571-6414-4E3E-96FD-6EF1C4F26CB7}" type="presParOf" srcId="{27D0BA0D-F7C1-48B4-B1BC-0903B7D54824}" destId="{1FA020AC-5D16-4F64-81BC-FEEF95603493}" srcOrd="1" destOrd="0" presId="urn:microsoft.com/office/officeart/2005/8/layout/hierarchy1"/>
    <dgm:cxn modelId="{57D9CE49-8BC3-49EE-AC16-7F3DA7BBC9EA}" type="presParOf" srcId="{1FA020AC-5D16-4F64-81BC-FEEF95603493}" destId="{12CE9B30-6E8C-445F-ACD0-BCEAC6BA5814}" srcOrd="0" destOrd="0" presId="urn:microsoft.com/office/officeart/2005/8/layout/hierarchy1"/>
    <dgm:cxn modelId="{9192D618-F36B-4F42-954F-53D1082F2C5C}" type="presParOf" srcId="{12CE9B30-6E8C-445F-ACD0-BCEAC6BA5814}" destId="{8FC5450D-2D33-4A87-AACC-CCE70350DB81}" srcOrd="0" destOrd="0" presId="urn:microsoft.com/office/officeart/2005/8/layout/hierarchy1"/>
    <dgm:cxn modelId="{D111AF4B-7344-4C33-8B63-ECA68E620971}" type="presParOf" srcId="{12CE9B30-6E8C-445F-ACD0-BCEAC6BA5814}" destId="{64077052-DA7F-4643-9F03-FF0A593236C6}" srcOrd="1" destOrd="0" presId="urn:microsoft.com/office/officeart/2005/8/layout/hierarchy1"/>
    <dgm:cxn modelId="{7F87917F-989D-4B1A-BC81-A11763D4C6EB}" type="presParOf" srcId="{1FA020AC-5D16-4F64-81BC-FEEF95603493}" destId="{7688504D-C4AF-4FF3-BDEC-B9031F3BB824}" srcOrd="1" destOrd="0" presId="urn:microsoft.com/office/officeart/2005/8/layout/hierarchy1"/>
    <dgm:cxn modelId="{C2641CEE-846F-4F6A-B514-9CA2FB9EB9C9}" type="presParOf" srcId="{27D0BA0D-F7C1-48B4-B1BC-0903B7D54824}" destId="{F282F628-065C-44CB-A973-CFA3D4AD76B9}" srcOrd="2" destOrd="0" presId="urn:microsoft.com/office/officeart/2005/8/layout/hierarchy1"/>
    <dgm:cxn modelId="{8C956524-2972-4DD2-A121-BE755B417162}" type="presParOf" srcId="{27D0BA0D-F7C1-48B4-B1BC-0903B7D54824}" destId="{86B6628A-BA3D-4311-B079-AF7AA190138A}" srcOrd="3" destOrd="0" presId="urn:microsoft.com/office/officeart/2005/8/layout/hierarchy1"/>
    <dgm:cxn modelId="{AB4EB011-01D3-44EA-AE02-E35A6B7A1BF3}" type="presParOf" srcId="{86B6628A-BA3D-4311-B079-AF7AA190138A}" destId="{42C6CBCB-520A-4A30-B700-F3F10B0778C8}" srcOrd="0" destOrd="0" presId="urn:microsoft.com/office/officeart/2005/8/layout/hierarchy1"/>
    <dgm:cxn modelId="{7F240069-A8E9-4010-A81B-C5F0E51E6A15}" type="presParOf" srcId="{42C6CBCB-520A-4A30-B700-F3F10B0778C8}" destId="{EBFB9906-0ED9-43FC-9C41-D4705F1B7531}" srcOrd="0" destOrd="0" presId="urn:microsoft.com/office/officeart/2005/8/layout/hierarchy1"/>
    <dgm:cxn modelId="{60020F36-184F-44D1-9D9B-DD28C69BF3AA}" type="presParOf" srcId="{42C6CBCB-520A-4A30-B700-F3F10B0778C8}" destId="{F109720F-E0B1-4E71-84B1-73644ED8939D}" srcOrd="1" destOrd="0" presId="urn:microsoft.com/office/officeart/2005/8/layout/hierarchy1"/>
    <dgm:cxn modelId="{4DB66C96-D24D-4C88-AC23-865457623887}" type="presParOf" srcId="{86B6628A-BA3D-4311-B079-AF7AA190138A}" destId="{E6873ABC-B93C-426C-BDA2-E4B76116913B}" srcOrd="1" destOrd="0" presId="urn:microsoft.com/office/officeart/2005/8/layout/hierarchy1"/>
    <dgm:cxn modelId="{8420EFAF-F18A-4E30-A52A-401D8848DC36}" type="presParOf" srcId="{E6873ABC-B93C-426C-BDA2-E4B76116913B}" destId="{908F1BCB-8DBD-4147-AE76-12B2A1D9EA36}" srcOrd="0" destOrd="0" presId="urn:microsoft.com/office/officeart/2005/8/layout/hierarchy1"/>
    <dgm:cxn modelId="{C2002820-DF2F-4BE8-8BA5-5F6D52872C4A}" type="presParOf" srcId="{E6873ABC-B93C-426C-BDA2-E4B76116913B}" destId="{208FAB75-8E06-48DD-958E-EA64DC56A2C0}" srcOrd="1" destOrd="0" presId="urn:microsoft.com/office/officeart/2005/8/layout/hierarchy1"/>
    <dgm:cxn modelId="{7467F501-3F85-433B-8F63-CF98427865A3}" type="presParOf" srcId="{208FAB75-8E06-48DD-958E-EA64DC56A2C0}" destId="{9C3C3ABC-35A3-47CB-A48F-4F76C2069890}" srcOrd="0" destOrd="0" presId="urn:microsoft.com/office/officeart/2005/8/layout/hierarchy1"/>
    <dgm:cxn modelId="{ECE3A050-6ADE-4723-82E2-0A40536638E8}" type="presParOf" srcId="{9C3C3ABC-35A3-47CB-A48F-4F76C2069890}" destId="{E053CE4B-172B-4FD1-BDAF-C5126F997A24}" srcOrd="0" destOrd="0" presId="urn:microsoft.com/office/officeart/2005/8/layout/hierarchy1"/>
    <dgm:cxn modelId="{39F98C8D-2A79-4E54-AC86-7739BCAECBAF}" type="presParOf" srcId="{9C3C3ABC-35A3-47CB-A48F-4F76C2069890}" destId="{EA583AB2-2F10-4BF4-8EFB-B5B6CF8E5810}" srcOrd="1" destOrd="0" presId="urn:microsoft.com/office/officeart/2005/8/layout/hierarchy1"/>
    <dgm:cxn modelId="{645873FC-B515-4694-BE88-60B0831B708C}" type="presParOf" srcId="{208FAB75-8E06-48DD-958E-EA64DC56A2C0}" destId="{1E0B1BFB-D4E5-4C54-9825-4B2308AD37C6}" srcOrd="1" destOrd="0" presId="urn:microsoft.com/office/officeart/2005/8/layout/hierarchy1"/>
    <dgm:cxn modelId="{329EBDC7-DFB2-4583-8F23-04FC5A1A9C8E}" type="presParOf" srcId="{E6873ABC-B93C-426C-BDA2-E4B76116913B}" destId="{BCD6CAD8-80E8-4067-957C-84C59FFE5911}" srcOrd="2" destOrd="0" presId="urn:microsoft.com/office/officeart/2005/8/layout/hierarchy1"/>
    <dgm:cxn modelId="{B5D3E7F5-B519-403C-A2AF-257FBD5C1C30}" type="presParOf" srcId="{E6873ABC-B93C-426C-BDA2-E4B76116913B}" destId="{F091E21A-2E96-47FB-BCC2-C2915016C10C}" srcOrd="3" destOrd="0" presId="urn:microsoft.com/office/officeart/2005/8/layout/hierarchy1"/>
    <dgm:cxn modelId="{9D30B0B7-5BA7-49AA-A597-E6CA172F1946}" type="presParOf" srcId="{F091E21A-2E96-47FB-BCC2-C2915016C10C}" destId="{D5848132-E3EB-448C-A7C5-4B4B60E41272}" srcOrd="0" destOrd="0" presId="urn:microsoft.com/office/officeart/2005/8/layout/hierarchy1"/>
    <dgm:cxn modelId="{A7E012F0-B509-4123-B392-76A752BF21E6}" type="presParOf" srcId="{D5848132-E3EB-448C-A7C5-4B4B60E41272}" destId="{600C48B4-FBFD-4366-8997-0F4FDE17BFCB}" srcOrd="0" destOrd="0" presId="urn:microsoft.com/office/officeart/2005/8/layout/hierarchy1"/>
    <dgm:cxn modelId="{982E0495-15BB-4C51-ACD8-D281E6BA0F09}" type="presParOf" srcId="{D5848132-E3EB-448C-A7C5-4B4B60E41272}" destId="{B112FD38-B9A4-4026-8CEB-C873CA86FF24}" srcOrd="1" destOrd="0" presId="urn:microsoft.com/office/officeart/2005/8/layout/hierarchy1"/>
    <dgm:cxn modelId="{34DC3441-F809-449A-8C64-C7CEFC46494C}" type="presParOf" srcId="{F091E21A-2E96-47FB-BCC2-C2915016C10C}" destId="{DB87E646-9567-40EE-A414-5A00A5D090E1}" srcOrd="1" destOrd="0" presId="urn:microsoft.com/office/officeart/2005/8/layout/hierarchy1"/>
    <dgm:cxn modelId="{08F3DBF0-FB9D-4D7D-91C1-C5C964DC43EA}" type="presParOf" srcId="{E6873ABC-B93C-426C-BDA2-E4B76116913B}" destId="{B2E6517D-18BB-45D2-A6F3-7416FC6659D8}" srcOrd="4" destOrd="0" presId="urn:microsoft.com/office/officeart/2005/8/layout/hierarchy1"/>
    <dgm:cxn modelId="{7989EC0E-B7DF-4BF7-93E6-32D300166F7E}" type="presParOf" srcId="{E6873ABC-B93C-426C-BDA2-E4B76116913B}" destId="{8A4FAE10-D2D1-4B17-B647-232C5EA6483F}" srcOrd="5" destOrd="0" presId="urn:microsoft.com/office/officeart/2005/8/layout/hierarchy1"/>
    <dgm:cxn modelId="{AB5FF31D-5684-46D9-A762-50BA7E424EF7}" type="presParOf" srcId="{8A4FAE10-D2D1-4B17-B647-232C5EA6483F}" destId="{583126BE-AC7F-42D3-B605-612BCADF56A1}" srcOrd="0" destOrd="0" presId="urn:microsoft.com/office/officeart/2005/8/layout/hierarchy1"/>
    <dgm:cxn modelId="{5A349D47-82B9-4313-B30B-178F106D4767}" type="presParOf" srcId="{583126BE-AC7F-42D3-B605-612BCADF56A1}" destId="{E36FB0A9-1B97-4B4C-B4F1-1280CD0F23EC}" srcOrd="0" destOrd="0" presId="urn:microsoft.com/office/officeart/2005/8/layout/hierarchy1"/>
    <dgm:cxn modelId="{E9003854-52EF-468A-A773-03229BA16DD7}" type="presParOf" srcId="{583126BE-AC7F-42D3-B605-612BCADF56A1}" destId="{E643C827-DA75-435E-AEF2-73AEFA9D9409}" srcOrd="1" destOrd="0" presId="urn:microsoft.com/office/officeart/2005/8/layout/hierarchy1"/>
    <dgm:cxn modelId="{8048BC69-2AAE-451C-8419-AC2F52D8B791}" type="presParOf" srcId="{8A4FAE10-D2D1-4B17-B647-232C5EA6483F}" destId="{DC3EE31B-4393-4466-B639-ED1993E58913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A542B1-C62C-407E-B707-6DF306C690FB}">
      <dsp:nvSpPr>
        <dsp:cNvPr id="0" name=""/>
        <dsp:cNvSpPr/>
      </dsp:nvSpPr>
      <dsp:spPr>
        <a:xfrm>
          <a:off x="4248472" y="1931740"/>
          <a:ext cx="3327429" cy="3849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495"/>
              </a:lnTo>
              <a:lnTo>
                <a:pt x="3327429" y="192495"/>
              </a:lnTo>
              <a:lnTo>
                <a:pt x="3327429" y="3849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ABE299-CA3B-452E-9D21-C1085CE817A3}">
      <dsp:nvSpPr>
        <dsp:cNvPr id="0" name=""/>
        <dsp:cNvSpPr/>
      </dsp:nvSpPr>
      <dsp:spPr>
        <a:xfrm>
          <a:off x="4248472" y="1931740"/>
          <a:ext cx="1109143" cy="3849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495"/>
              </a:lnTo>
              <a:lnTo>
                <a:pt x="1109143" y="192495"/>
              </a:lnTo>
              <a:lnTo>
                <a:pt x="1109143" y="3849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7C2588-4E32-495C-B54F-5F1C71DC1941}">
      <dsp:nvSpPr>
        <dsp:cNvPr id="0" name=""/>
        <dsp:cNvSpPr/>
      </dsp:nvSpPr>
      <dsp:spPr>
        <a:xfrm>
          <a:off x="3139328" y="1931740"/>
          <a:ext cx="1109143" cy="384991"/>
        </a:xfrm>
        <a:custGeom>
          <a:avLst/>
          <a:gdLst/>
          <a:ahLst/>
          <a:cxnLst/>
          <a:rect l="0" t="0" r="0" b="0"/>
          <a:pathLst>
            <a:path>
              <a:moveTo>
                <a:pt x="1109143" y="0"/>
              </a:moveTo>
              <a:lnTo>
                <a:pt x="1109143" y="192495"/>
              </a:lnTo>
              <a:lnTo>
                <a:pt x="0" y="192495"/>
              </a:lnTo>
              <a:lnTo>
                <a:pt x="0" y="3849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026472-FB8E-4F76-A6B6-76967E4B3A39}">
      <dsp:nvSpPr>
        <dsp:cNvPr id="0" name=""/>
        <dsp:cNvSpPr/>
      </dsp:nvSpPr>
      <dsp:spPr>
        <a:xfrm>
          <a:off x="921042" y="1931740"/>
          <a:ext cx="3327429" cy="384991"/>
        </a:xfrm>
        <a:custGeom>
          <a:avLst/>
          <a:gdLst/>
          <a:ahLst/>
          <a:cxnLst/>
          <a:rect l="0" t="0" r="0" b="0"/>
          <a:pathLst>
            <a:path>
              <a:moveTo>
                <a:pt x="3327429" y="0"/>
              </a:moveTo>
              <a:lnTo>
                <a:pt x="3327429" y="192495"/>
              </a:lnTo>
              <a:lnTo>
                <a:pt x="0" y="192495"/>
              </a:lnTo>
              <a:lnTo>
                <a:pt x="0" y="3849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E9597C-BD3C-4402-A1E9-C7AD9F39C302}">
      <dsp:nvSpPr>
        <dsp:cNvPr id="0" name=""/>
        <dsp:cNvSpPr/>
      </dsp:nvSpPr>
      <dsp:spPr>
        <a:xfrm>
          <a:off x="2952332" y="1015092"/>
          <a:ext cx="2592278" cy="9166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rPr>
            <a:t>международные организации</a:t>
          </a:r>
          <a:endParaRPr kumimoji="0" lang="ru-RU" sz="19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sp:txBody>
      <dsp:txXfrm>
        <a:off x="2952332" y="1015092"/>
        <a:ext cx="2592278" cy="916647"/>
      </dsp:txXfrm>
    </dsp:sp>
    <dsp:sp modelId="{6239A66E-AD87-473E-9ACA-4AFE0F216D80}">
      <dsp:nvSpPr>
        <dsp:cNvPr id="0" name=""/>
        <dsp:cNvSpPr/>
      </dsp:nvSpPr>
      <dsp:spPr>
        <a:xfrm>
          <a:off x="4395" y="2316731"/>
          <a:ext cx="1833294" cy="9166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rPr>
            <a:t> отраслевые</a:t>
          </a:r>
          <a:endParaRPr kumimoji="0" lang="ru-RU" sz="19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sp:txBody>
      <dsp:txXfrm>
        <a:off x="4395" y="2316731"/>
        <a:ext cx="1833294" cy="916647"/>
      </dsp:txXfrm>
    </dsp:sp>
    <dsp:sp modelId="{B527E561-BFF0-4461-A98F-2F74285219F9}">
      <dsp:nvSpPr>
        <dsp:cNvPr id="0" name=""/>
        <dsp:cNvSpPr/>
      </dsp:nvSpPr>
      <dsp:spPr>
        <a:xfrm>
          <a:off x="2222681" y="2316731"/>
          <a:ext cx="1833294" cy="9166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rPr>
            <a:t>региональные</a:t>
          </a:r>
          <a:endParaRPr kumimoji="0" lang="ru-RU" sz="19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sp:txBody>
      <dsp:txXfrm>
        <a:off x="2222681" y="2316731"/>
        <a:ext cx="1833294" cy="916647"/>
      </dsp:txXfrm>
    </dsp:sp>
    <dsp:sp modelId="{5405FC5C-9A37-4C17-ACD2-9DB672456D9D}">
      <dsp:nvSpPr>
        <dsp:cNvPr id="0" name=""/>
        <dsp:cNvSpPr/>
      </dsp:nvSpPr>
      <dsp:spPr>
        <a:xfrm>
          <a:off x="4440967" y="2316731"/>
          <a:ext cx="1833294" cy="9166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rPr>
            <a:t> военно-политические</a:t>
          </a:r>
          <a:endParaRPr kumimoji="0" lang="ru-RU" sz="19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sp:txBody>
      <dsp:txXfrm>
        <a:off x="4440967" y="2316731"/>
        <a:ext cx="1833294" cy="916647"/>
      </dsp:txXfrm>
    </dsp:sp>
    <dsp:sp modelId="{69DFF3CF-A6F8-4BDB-8E0C-0B1561C95ADD}">
      <dsp:nvSpPr>
        <dsp:cNvPr id="0" name=""/>
        <dsp:cNvSpPr/>
      </dsp:nvSpPr>
      <dsp:spPr>
        <a:xfrm>
          <a:off x="6659254" y="2316731"/>
          <a:ext cx="1833294" cy="9166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rPr>
            <a:t> </a:t>
          </a:r>
          <a:r>
            <a:rPr kumimoji="0" lang="ru-RU" sz="19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rPr>
            <a:t>универсальные</a:t>
          </a:r>
          <a:endParaRPr kumimoji="0" lang="ru-RU" sz="19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sp:txBody>
      <dsp:txXfrm>
        <a:off x="6659254" y="2316731"/>
        <a:ext cx="1833294" cy="9166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6517D-18BB-45D2-A6F3-7416FC6659D8}">
      <dsp:nvSpPr>
        <dsp:cNvPr id="0" name=""/>
        <dsp:cNvSpPr/>
      </dsp:nvSpPr>
      <dsp:spPr>
        <a:xfrm>
          <a:off x="4038149" y="2591061"/>
          <a:ext cx="1855808" cy="401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449"/>
              </a:lnTo>
              <a:lnTo>
                <a:pt x="1855808" y="273449"/>
              </a:lnTo>
              <a:lnTo>
                <a:pt x="1855808" y="4012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D6CAD8-80E8-4067-957C-84C59FFE5911}">
      <dsp:nvSpPr>
        <dsp:cNvPr id="0" name=""/>
        <dsp:cNvSpPr/>
      </dsp:nvSpPr>
      <dsp:spPr>
        <a:xfrm>
          <a:off x="2549960" y="2591061"/>
          <a:ext cx="1488189" cy="401263"/>
        </a:xfrm>
        <a:custGeom>
          <a:avLst/>
          <a:gdLst/>
          <a:ahLst/>
          <a:cxnLst/>
          <a:rect l="0" t="0" r="0" b="0"/>
          <a:pathLst>
            <a:path>
              <a:moveTo>
                <a:pt x="1488189" y="0"/>
              </a:moveTo>
              <a:lnTo>
                <a:pt x="1488189" y="273449"/>
              </a:lnTo>
              <a:lnTo>
                <a:pt x="0" y="273449"/>
              </a:lnTo>
              <a:lnTo>
                <a:pt x="0" y="4012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8F1BCB-8DBD-4147-AE76-12B2A1D9EA36}">
      <dsp:nvSpPr>
        <dsp:cNvPr id="0" name=""/>
        <dsp:cNvSpPr/>
      </dsp:nvSpPr>
      <dsp:spPr>
        <a:xfrm>
          <a:off x="694151" y="2591061"/>
          <a:ext cx="3343997" cy="401263"/>
        </a:xfrm>
        <a:custGeom>
          <a:avLst/>
          <a:gdLst/>
          <a:ahLst/>
          <a:cxnLst/>
          <a:rect l="0" t="0" r="0" b="0"/>
          <a:pathLst>
            <a:path>
              <a:moveTo>
                <a:pt x="3343997" y="0"/>
              </a:moveTo>
              <a:lnTo>
                <a:pt x="3343997" y="273449"/>
              </a:lnTo>
              <a:lnTo>
                <a:pt x="0" y="273449"/>
              </a:lnTo>
              <a:lnTo>
                <a:pt x="0" y="4012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82F628-065C-44CB-A973-CFA3D4AD76B9}">
      <dsp:nvSpPr>
        <dsp:cNvPr id="0" name=""/>
        <dsp:cNvSpPr/>
      </dsp:nvSpPr>
      <dsp:spPr>
        <a:xfrm>
          <a:off x="2849885" y="1313686"/>
          <a:ext cx="1188264" cy="401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449"/>
              </a:lnTo>
              <a:lnTo>
                <a:pt x="1188264" y="273449"/>
              </a:lnTo>
              <a:lnTo>
                <a:pt x="1188264" y="4012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17FD13-4905-4D34-AF9C-159B1A6B1BF7}">
      <dsp:nvSpPr>
        <dsp:cNvPr id="0" name=""/>
        <dsp:cNvSpPr/>
      </dsp:nvSpPr>
      <dsp:spPr>
        <a:xfrm>
          <a:off x="1806917" y="1313686"/>
          <a:ext cx="1042967" cy="401263"/>
        </a:xfrm>
        <a:custGeom>
          <a:avLst/>
          <a:gdLst/>
          <a:ahLst/>
          <a:cxnLst/>
          <a:rect l="0" t="0" r="0" b="0"/>
          <a:pathLst>
            <a:path>
              <a:moveTo>
                <a:pt x="1042967" y="0"/>
              </a:moveTo>
              <a:lnTo>
                <a:pt x="1042967" y="273449"/>
              </a:lnTo>
              <a:lnTo>
                <a:pt x="0" y="273449"/>
              </a:lnTo>
              <a:lnTo>
                <a:pt x="0" y="4012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EF2E7A-AEE0-4915-89FB-BE4AA7E2E02C}">
      <dsp:nvSpPr>
        <dsp:cNvPr id="0" name=""/>
        <dsp:cNvSpPr/>
      </dsp:nvSpPr>
      <dsp:spPr>
        <a:xfrm>
          <a:off x="2804165" y="469258"/>
          <a:ext cx="91440" cy="4012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12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8E798A-6707-4D1C-A606-1955959606FD}">
      <dsp:nvSpPr>
        <dsp:cNvPr id="0" name=""/>
        <dsp:cNvSpPr/>
      </dsp:nvSpPr>
      <dsp:spPr>
        <a:xfrm>
          <a:off x="2160033" y="32867"/>
          <a:ext cx="1379703" cy="4363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F91A6E-0760-4E87-B089-D6C7A2ADBEA5}">
      <dsp:nvSpPr>
        <dsp:cNvPr id="0" name=""/>
        <dsp:cNvSpPr/>
      </dsp:nvSpPr>
      <dsp:spPr>
        <a:xfrm>
          <a:off x="2313333" y="178502"/>
          <a:ext cx="1379703" cy="4363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ООН</a:t>
          </a:r>
          <a:endParaRPr lang="ru-RU" sz="2800" kern="1200" dirty="0"/>
        </a:p>
      </dsp:txBody>
      <dsp:txXfrm>
        <a:off x="2326114" y="191283"/>
        <a:ext cx="1354141" cy="410829"/>
      </dsp:txXfrm>
    </dsp:sp>
    <dsp:sp modelId="{BB7B3FE2-E6BE-438D-A064-13E5B920D0CB}">
      <dsp:nvSpPr>
        <dsp:cNvPr id="0" name=""/>
        <dsp:cNvSpPr/>
      </dsp:nvSpPr>
      <dsp:spPr>
        <a:xfrm>
          <a:off x="1890818" y="870522"/>
          <a:ext cx="1918133" cy="4431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D09F0D-222C-4BEF-AC1B-2E24DBB7AF70}">
      <dsp:nvSpPr>
        <dsp:cNvPr id="0" name=""/>
        <dsp:cNvSpPr/>
      </dsp:nvSpPr>
      <dsp:spPr>
        <a:xfrm>
          <a:off x="2044119" y="1016157"/>
          <a:ext cx="1918133" cy="443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Совет Безопасности</a:t>
          </a:r>
          <a:endParaRPr lang="ru-RU" sz="1600" kern="1200" dirty="0"/>
        </a:p>
      </dsp:txBody>
      <dsp:txXfrm>
        <a:off x="2057099" y="1029137"/>
        <a:ext cx="1892173" cy="417203"/>
      </dsp:txXfrm>
    </dsp:sp>
    <dsp:sp modelId="{8FC5450D-2D33-4A87-AACC-CCE70350DB81}">
      <dsp:nvSpPr>
        <dsp:cNvPr id="0" name=""/>
        <dsp:cNvSpPr/>
      </dsp:nvSpPr>
      <dsp:spPr>
        <a:xfrm>
          <a:off x="771953" y="1714949"/>
          <a:ext cx="2069928" cy="8761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077052-DA7F-4643-9F03-FF0A593236C6}">
      <dsp:nvSpPr>
        <dsp:cNvPr id="0" name=""/>
        <dsp:cNvSpPr/>
      </dsp:nvSpPr>
      <dsp:spPr>
        <a:xfrm>
          <a:off x="925253" y="1860585"/>
          <a:ext cx="2069928" cy="8761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МАГАТЭ (Международное агентство по атомной энергии)</a:t>
          </a:r>
          <a:endParaRPr lang="ru-RU" sz="1600" kern="1200" dirty="0"/>
        </a:p>
      </dsp:txBody>
      <dsp:txXfrm>
        <a:off x="950913" y="1886245"/>
        <a:ext cx="2018608" cy="824791"/>
      </dsp:txXfrm>
    </dsp:sp>
    <dsp:sp modelId="{EBFB9906-0ED9-43FC-9C41-D4705F1B7531}">
      <dsp:nvSpPr>
        <dsp:cNvPr id="0" name=""/>
        <dsp:cNvSpPr/>
      </dsp:nvSpPr>
      <dsp:spPr>
        <a:xfrm>
          <a:off x="3148482" y="1714949"/>
          <a:ext cx="1779334" cy="8761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09720F-E0B1-4E71-84B1-73644ED8939D}">
      <dsp:nvSpPr>
        <dsp:cNvPr id="0" name=""/>
        <dsp:cNvSpPr/>
      </dsp:nvSpPr>
      <dsp:spPr>
        <a:xfrm>
          <a:off x="3301782" y="1860585"/>
          <a:ext cx="1779334" cy="8761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Генеральная Ассамблея</a:t>
          </a:r>
          <a:endParaRPr lang="ru-RU" sz="1600" kern="1200" dirty="0"/>
        </a:p>
      </dsp:txBody>
      <dsp:txXfrm>
        <a:off x="3327442" y="1886245"/>
        <a:ext cx="1728014" cy="824791"/>
      </dsp:txXfrm>
    </dsp:sp>
    <dsp:sp modelId="{E053CE4B-172B-4FD1-BDAF-C5126F997A24}">
      <dsp:nvSpPr>
        <dsp:cNvPr id="0" name=""/>
        <dsp:cNvSpPr/>
      </dsp:nvSpPr>
      <dsp:spPr>
        <a:xfrm>
          <a:off x="4300" y="2992325"/>
          <a:ext cx="1379703" cy="8761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583AB2-2F10-4BF4-8EFB-B5B6CF8E5810}">
      <dsp:nvSpPr>
        <dsp:cNvPr id="0" name=""/>
        <dsp:cNvSpPr/>
      </dsp:nvSpPr>
      <dsp:spPr>
        <a:xfrm>
          <a:off x="157600" y="3137960"/>
          <a:ext cx="1379703" cy="8761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Комитеты и комиссии Генеральной Ассамблеи</a:t>
          </a:r>
          <a:endParaRPr lang="ru-RU" sz="1400" kern="1200" dirty="0"/>
        </a:p>
      </dsp:txBody>
      <dsp:txXfrm>
        <a:off x="183260" y="3163620"/>
        <a:ext cx="1328383" cy="824791"/>
      </dsp:txXfrm>
    </dsp:sp>
    <dsp:sp modelId="{600C48B4-FBFD-4366-8997-0F4FDE17BFCB}">
      <dsp:nvSpPr>
        <dsp:cNvPr id="0" name=""/>
        <dsp:cNvSpPr/>
      </dsp:nvSpPr>
      <dsp:spPr>
        <a:xfrm>
          <a:off x="1690604" y="2992325"/>
          <a:ext cx="1718710" cy="8761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12FD38-B9A4-4026-8CEB-C873CA86FF24}">
      <dsp:nvSpPr>
        <dsp:cNvPr id="0" name=""/>
        <dsp:cNvSpPr/>
      </dsp:nvSpPr>
      <dsp:spPr>
        <a:xfrm>
          <a:off x="1843905" y="3137960"/>
          <a:ext cx="1718710" cy="8761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Комитеты и комиссии Экономического и Социального совета</a:t>
          </a:r>
          <a:endParaRPr lang="ru-RU" sz="1400" kern="1200" dirty="0"/>
        </a:p>
      </dsp:txBody>
      <dsp:txXfrm>
        <a:off x="1869565" y="3163620"/>
        <a:ext cx="1667390" cy="824791"/>
      </dsp:txXfrm>
    </dsp:sp>
    <dsp:sp modelId="{E36FB0A9-1B97-4B4C-B4F1-1280CD0F23EC}">
      <dsp:nvSpPr>
        <dsp:cNvPr id="0" name=""/>
        <dsp:cNvSpPr/>
      </dsp:nvSpPr>
      <dsp:spPr>
        <a:xfrm>
          <a:off x="3715916" y="2992325"/>
          <a:ext cx="4356083" cy="13551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43C827-DA75-435E-AEF2-73AEFA9D9409}">
      <dsp:nvSpPr>
        <dsp:cNvPr id="0" name=""/>
        <dsp:cNvSpPr/>
      </dsp:nvSpPr>
      <dsp:spPr>
        <a:xfrm>
          <a:off x="3869216" y="3137960"/>
          <a:ext cx="4356083" cy="13551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Специализированные учреждения: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ЮНЕСКО (по вопросам образования, науки и культуры)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ЮНЕП (проблемы окружающей среды)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ВОЗ (всемирная организация здравоохранения)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ФАО (продовольственная и с/х-</a:t>
          </a:r>
          <a:r>
            <a:rPr lang="ru-RU" sz="1000" kern="1200" dirty="0" err="1" smtClean="0"/>
            <a:t>ная</a:t>
          </a:r>
          <a:r>
            <a:rPr lang="ru-RU" sz="1000" kern="1200" dirty="0" smtClean="0"/>
            <a:t> организация)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МБРР (международный банк реконструкции и развития) и др.</a:t>
          </a:r>
          <a:endParaRPr lang="ru-RU" sz="1000" kern="1200" dirty="0"/>
        </a:p>
      </dsp:txBody>
      <dsp:txXfrm>
        <a:off x="3908907" y="3177651"/>
        <a:ext cx="4276701" cy="12757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5F1F0-E244-4F2A-892F-6F5A812A49ED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F870B-5408-4057-9882-CF9D19AB24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8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F870B-5408-4057-9882-CF9D19AB242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732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F870B-5408-4057-9882-CF9D19AB242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732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F870B-5408-4057-9882-CF9D19AB242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732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F870B-5408-4057-9882-CF9D19AB242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732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F870B-5408-4057-9882-CF9D19AB242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732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F870B-5408-4057-9882-CF9D19AB242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732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F870B-5408-4057-9882-CF9D19AB242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732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F870B-5408-4057-9882-CF9D19AB242D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732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diagramData" Target="../diagrams/data2.xml"/><Relationship Id="rId7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microsoft.com/office/2007/relationships/diagramDrawing" Target="../diagrams/drawin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diagramData" Target="../diagrams/data1.xml"/><Relationship Id="rId7" Type="http://schemas.openxmlformats.org/officeDocument/2006/relationships/slide" Target="slide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microsoft.com/office/2007/relationships/diagramDrawing" Target="../diagrams/drawing1.xml"/><Relationship Id="rId5" Type="http://schemas.openxmlformats.org/officeDocument/2006/relationships/diagramQuickStyle" Target="../diagrams/quickStyle1.xml"/><Relationship Id="rId10" Type="http://schemas.openxmlformats.org/officeDocument/2006/relationships/slide" Target="slide13.xml"/><Relationship Id="rId4" Type="http://schemas.openxmlformats.org/officeDocument/2006/relationships/diagramLayout" Target="../diagrams/layout1.xml"/><Relationship Id="rId9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2%D1%8C%D0%B5%D1%82%D0%BD%D0%B0%D0%BC" TargetMode="External"/><Relationship Id="rId13" Type="http://schemas.openxmlformats.org/officeDocument/2006/relationships/hyperlink" Target="https://ru.wikipedia.org/wiki/%D0%9D%D0%B8%D0%B3%D0%B5%D1%80%D0%B8%D1%8F" TargetMode="External"/><Relationship Id="rId18" Type="http://schemas.openxmlformats.org/officeDocument/2006/relationships/slide" Target="slide4.xml"/><Relationship Id="rId3" Type="http://schemas.openxmlformats.org/officeDocument/2006/relationships/image" Target="../media/image2.jpeg"/><Relationship Id="rId7" Type="http://schemas.openxmlformats.org/officeDocument/2006/relationships/hyperlink" Target="https://ru.wikipedia.org/wiki/%D0%91%D0%BE%D0%BB%D0%B8%D0%B2%D0%B8%D1%8F" TargetMode="External"/><Relationship Id="rId12" Type="http://schemas.openxmlformats.org/officeDocument/2006/relationships/hyperlink" Target="https://ru.wikipedia.org/wiki/%D0%9C%D0%B0%D0%BB%D0%B0%D0%B9%D0%B7%D0%B8%D1%8F" TargetMode="External"/><Relationship Id="rId17" Type="http://schemas.openxmlformats.org/officeDocument/2006/relationships/hyperlink" Target="https://ru.wikipedia.org/wiki/%D0%A3%D0%B7%D0%B1%D0%B5%D0%BA%D0%B8%D1%81%D1%82%D0%B0%D0%BD" TargetMode="External"/><Relationship Id="rId2" Type="http://schemas.openxmlformats.org/officeDocument/2006/relationships/notesSlide" Target="../notesSlides/notesSlide3.xml"/><Relationship Id="rId16" Type="http://schemas.openxmlformats.org/officeDocument/2006/relationships/hyperlink" Target="https://ru.wikipedia.org/wiki/%D0%A3%D0%B3%D0%B0%D0%BD%D0%B4%D0%B0" TargetMode="Externa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1%D0%B5%D0%BB%D0%BE%D1%80%D1%83%D1%81%D1%81%D0%B8%D1%8F" TargetMode="External"/><Relationship Id="rId11" Type="http://schemas.openxmlformats.org/officeDocument/2006/relationships/hyperlink" Target="https://ru.wikipedia.org/wiki/%D0%9A%D1%83%D0%B1%D0%B0" TargetMode="External"/><Relationship Id="rId5" Type="http://schemas.openxmlformats.org/officeDocument/2006/relationships/hyperlink" Target="https://ru.wikipedia.org/wiki/%D0%90%D0%BB%D0%B6%D0%B8%D1%80" TargetMode="External"/><Relationship Id="rId15" Type="http://schemas.openxmlformats.org/officeDocument/2006/relationships/hyperlink" Target="https://ru.wikipedia.org/wiki/%D0%A2%D1%83%D1%80%D1%86%D0%B8%D1%8F" TargetMode="External"/><Relationship Id="rId10" Type="http://schemas.openxmlformats.org/officeDocument/2006/relationships/hyperlink" Target="https://ru.wikipedia.org/wiki/%D0%9A%D0%B0%D0%B7%D0%B0%D1%85%D1%81%D1%82%D0%B0%D0%BD" TargetMode="External"/><Relationship Id="rId19" Type="http://schemas.openxmlformats.org/officeDocument/2006/relationships/image" Target="../media/image6.png"/><Relationship Id="rId4" Type="http://schemas.openxmlformats.org/officeDocument/2006/relationships/hyperlink" Target="https://ru.wikipedia.org/wiki/%D0%90%D0%BD%D0%B3%D0%BB%D0%B8%D0%B9%D1%81%D0%BA%D0%B8%D0%B9_%D1%8F%D0%B7%D1%8B%D0%BA" TargetMode="External"/><Relationship Id="rId9" Type="http://schemas.openxmlformats.org/officeDocument/2006/relationships/hyperlink" Target="https://ru.wikipedia.org/wiki/%D0%98%D0%BD%D0%B4%D0%BE%D0%BD%D0%B5%D0%B7%D0%B8%D1%8F" TargetMode="External"/><Relationship Id="rId14" Type="http://schemas.openxmlformats.org/officeDocument/2006/relationships/hyperlink" Target="https://ru.wikipedia.org/wiki/%D0%A2%D0%B0%D0%B8%D0%BB%D0%B0%D0%BD%D0%B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NoName\Рабочий стол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90488"/>
            <a:ext cx="9753600" cy="703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130425"/>
            <a:ext cx="9145016" cy="147002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Международные орг</a:t>
            </a: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низации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55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NoName\Рабочий стол\Рисунок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8486" y="357166"/>
            <a:ext cx="7745514" cy="1143000"/>
          </a:xfrm>
        </p:spPr>
        <p:txBody>
          <a:bodyPr>
            <a:noAutofit/>
          </a:bodyPr>
          <a:lstStyle/>
          <a:p>
            <a:r>
              <a:rPr lang="ru-RU" dirty="0" smtClean="0"/>
              <a:t>АСЕАН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(Ассоциация </a:t>
            </a:r>
            <a:r>
              <a:rPr lang="ru-RU" sz="3200" dirty="0" smtClean="0"/>
              <a:t>стран Юго-Восточной </a:t>
            </a:r>
            <a:r>
              <a:rPr lang="ru-RU" sz="3200" dirty="0" smtClean="0"/>
              <a:t>Азии)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13176" y="1142984"/>
            <a:ext cx="4330824" cy="5040560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sz="2000" dirty="0" smtClean="0"/>
              <a:t>Дата  создания – </a:t>
            </a:r>
            <a:r>
              <a:rPr lang="ru-RU" sz="2000" dirty="0" smtClean="0"/>
              <a:t>8 августа 1967 г</a:t>
            </a:r>
            <a:endParaRPr lang="ru-RU" sz="2000" dirty="0" smtClean="0">
              <a:solidFill>
                <a:srgbClr val="C00000"/>
              </a:solidFill>
            </a:endParaRPr>
          </a:p>
          <a:p>
            <a:r>
              <a:rPr lang="ru-RU" sz="2000" dirty="0" smtClean="0"/>
              <a:t>Количество </a:t>
            </a:r>
            <a:r>
              <a:rPr lang="ru-RU" sz="2000" dirty="0" smtClean="0"/>
              <a:t>членов (на </a:t>
            </a:r>
            <a:r>
              <a:rPr lang="ru-RU" sz="2000" dirty="0" smtClean="0"/>
              <a:t>2024 ) </a:t>
            </a:r>
            <a:r>
              <a:rPr lang="ru-RU" sz="2000" dirty="0" smtClean="0"/>
              <a:t>– </a:t>
            </a:r>
            <a:r>
              <a:rPr lang="ru-RU" sz="2000" dirty="0" smtClean="0"/>
              <a:t>независимых государства - </a:t>
            </a:r>
            <a:r>
              <a:rPr lang="ru-RU" sz="2000" b="1" dirty="0" smtClean="0"/>
              <a:t>10</a:t>
            </a:r>
            <a:endParaRPr lang="ru-RU" sz="2000" b="1" dirty="0" smtClean="0"/>
          </a:p>
          <a:p>
            <a:r>
              <a:rPr lang="ru-RU" sz="2000" dirty="0" smtClean="0"/>
              <a:t>Штаб-квартира  -  Джакарта</a:t>
            </a:r>
            <a:endParaRPr lang="ru-RU" sz="2000" dirty="0"/>
          </a:p>
        </p:txBody>
      </p:sp>
      <p:sp>
        <p:nvSpPr>
          <p:cNvPr id="4" name="Управляющая кнопка: назад 3">
            <a:hlinkClick r:id="rId4" action="ppaction://hlinksldjump" highlightClick="1"/>
          </p:cNvPr>
          <p:cNvSpPr/>
          <p:nvPr/>
        </p:nvSpPr>
        <p:spPr>
          <a:xfrm>
            <a:off x="107504" y="0"/>
            <a:ext cx="720080" cy="360040"/>
          </a:xfrm>
          <a:prstGeom prst="actionButtonBackPrevio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1480"/>
            <a:ext cx="1767085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801251"/>
            <a:ext cx="6000760" cy="405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02172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NoName\Рабочий стол\Рисунок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8486" y="571488"/>
            <a:ext cx="7745514" cy="1143000"/>
          </a:xfrm>
        </p:spPr>
        <p:txBody>
          <a:bodyPr>
            <a:noAutofit/>
          </a:bodyPr>
          <a:lstStyle/>
          <a:p>
            <a:r>
              <a:rPr lang="ru-RU" dirty="0" smtClean="0"/>
              <a:t>ЛААИ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(Латиноамериканская ассоциация интеграции)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4" name="Управляющая кнопка: назад 3">
            <a:hlinkClick r:id="rId4" action="ppaction://hlinksldjump" highlightClick="1"/>
          </p:cNvPr>
          <p:cNvSpPr/>
          <p:nvPr/>
        </p:nvSpPr>
        <p:spPr>
          <a:xfrm>
            <a:off x="107504" y="0"/>
            <a:ext cx="720080" cy="360040"/>
          </a:xfrm>
          <a:prstGeom prst="actionButtonBackPrevio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5072066" y="1928802"/>
            <a:ext cx="3929058" cy="4525963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sz="2000" dirty="0" smtClean="0"/>
              <a:t>Дата  создания – </a:t>
            </a:r>
            <a:r>
              <a:rPr lang="ru-RU" sz="2000" dirty="0" smtClean="0"/>
              <a:t>12 августа 1980 г</a:t>
            </a:r>
            <a:endParaRPr lang="ru-RU" sz="2000" dirty="0" smtClean="0">
              <a:solidFill>
                <a:srgbClr val="C00000"/>
              </a:solidFill>
            </a:endParaRPr>
          </a:p>
          <a:p>
            <a:r>
              <a:rPr lang="ru-RU" sz="2000" dirty="0" smtClean="0"/>
              <a:t>Количество </a:t>
            </a:r>
            <a:r>
              <a:rPr lang="ru-RU" sz="2000" dirty="0" smtClean="0"/>
              <a:t>членов (на </a:t>
            </a:r>
            <a:r>
              <a:rPr lang="ru-RU" sz="2000" dirty="0" smtClean="0"/>
              <a:t>2024 ) </a:t>
            </a:r>
            <a:r>
              <a:rPr lang="ru-RU" sz="2000" dirty="0" smtClean="0"/>
              <a:t>– </a:t>
            </a:r>
            <a:r>
              <a:rPr lang="ru-RU" sz="2000" dirty="0" smtClean="0"/>
              <a:t>независимых государства – </a:t>
            </a:r>
            <a:r>
              <a:rPr lang="ru-RU" sz="2000" b="1" dirty="0" smtClean="0"/>
              <a:t>12 (</a:t>
            </a:r>
            <a:r>
              <a:rPr lang="ru-RU" sz="2000" dirty="0" smtClean="0"/>
              <a:t>Аргентина, Боливия, Бразилия, Венесуэла, Колумбия, Куба </a:t>
            </a:r>
            <a:r>
              <a:rPr lang="ru-RU" sz="2000" dirty="0" smtClean="0"/>
              <a:t>(с 1999 г.), </a:t>
            </a:r>
            <a:r>
              <a:rPr lang="ru-RU" sz="2000" dirty="0" smtClean="0"/>
              <a:t>Мексика, Парагвай, </a:t>
            </a:r>
            <a:r>
              <a:rPr lang="ru-RU" sz="2000" dirty="0" smtClean="0"/>
              <a:t>Перу, </a:t>
            </a:r>
            <a:r>
              <a:rPr lang="ru-RU" sz="2000" dirty="0" smtClean="0"/>
              <a:t>Уругвай, </a:t>
            </a:r>
            <a:r>
              <a:rPr lang="ru-RU" sz="2000" dirty="0" smtClean="0"/>
              <a:t>Чили, </a:t>
            </a:r>
            <a:r>
              <a:rPr lang="ru-RU" sz="2000" dirty="0" smtClean="0"/>
              <a:t>Эквадор) </a:t>
            </a:r>
            <a:endParaRPr lang="ru-RU" sz="2000" b="1" dirty="0" smtClean="0"/>
          </a:p>
          <a:p>
            <a:r>
              <a:rPr lang="ru-RU" sz="2000" dirty="0" smtClean="0"/>
              <a:t>Штаб-квартира  -Монтевидео</a:t>
            </a:r>
            <a:endParaRPr lang="ru-RU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71480"/>
            <a:ext cx="2085728" cy="151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2214554"/>
            <a:ext cx="3929090" cy="4440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02172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NoName\Рабочий стол\Рисунок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0"/>
            <a:ext cx="7286644" cy="1143000"/>
          </a:xfrm>
        </p:spPr>
        <p:txBody>
          <a:bodyPr>
            <a:noAutofit/>
          </a:bodyPr>
          <a:lstStyle/>
          <a:p>
            <a:r>
              <a:rPr lang="ru-RU" dirty="0" smtClean="0"/>
              <a:t>Африканский союз</a:t>
            </a:r>
            <a:endParaRPr lang="ru-RU" sz="3200" dirty="0"/>
          </a:p>
        </p:txBody>
      </p:sp>
      <p:sp>
        <p:nvSpPr>
          <p:cNvPr id="4" name="Управляющая кнопка: назад 3">
            <a:hlinkClick r:id="rId4" action="ppaction://hlinksldjump" highlightClick="1"/>
          </p:cNvPr>
          <p:cNvSpPr/>
          <p:nvPr/>
        </p:nvSpPr>
        <p:spPr>
          <a:xfrm>
            <a:off x="107504" y="0"/>
            <a:ext cx="720080" cy="360040"/>
          </a:xfrm>
          <a:prstGeom prst="actionButtonBackPrevio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214942" y="1142984"/>
            <a:ext cx="3929058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Дата  создания – 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/>
              <a:t>Количество членов (на 2024 ) – независимых государства – </a:t>
            </a:r>
            <a:r>
              <a:rPr lang="ru-RU" b="1" dirty="0" smtClean="0"/>
              <a:t>55 </a:t>
            </a:r>
            <a:r>
              <a:rPr lang="ru-RU" dirty="0" smtClean="0"/>
              <a:t>государство</a:t>
            </a:r>
          </a:p>
          <a:p>
            <a:r>
              <a:rPr lang="ru-RU" b="1" dirty="0" smtClean="0"/>
              <a:t>Цель создания - </a:t>
            </a:r>
            <a:r>
              <a:rPr lang="ru-RU" dirty="0" smtClean="0"/>
              <a:t>укрепление </a:t>
            </a:r>
            <a:r>
              <a:rPr lang="ru-RU" dirty="0" smtClean="0"/>
              <a:t>сотрудничества между странами Африканского </a:t>
            </a:r>
            <a:r>
              <a:rPr lang="ru-RU" dirty="0" smtClean="0"/>
              <a:t>континента</a:t>
            </a:r>
            <a:endParaRPr lang="ru-RU" b="1" dirty="0" smtClean="0"/>
          </a:p>
          <a:p>
            <a:r>
              <a:rPr lang="ru-RU" dirty="0" smtClean="0"/>
              <a:t>Штаб-квартира  </a:t>
            </a:r>
            <a:r>
              <a:rPr lang="ru-RU" dirty="0" smtClean="0"/>
              <a:t>-Аддис-Абеба</a:t>
            </a:r>
            <a:endParaRPr lang="ru-RU" dirty="0" smtClean="0"/>
          </a:p>
          <a:p>
            <a:endParaRPr lang="ru-RU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0"/>
            <a:ext cx="2071670" cy="167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827174"/>
            <a:ext cx="5000628" cy="5030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4876" y="6091237"/>
            <a:ext cx="330863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02172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NoName\Рабочий стол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5409"/>
            <a:ext cx="91440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16632"/>
            <a:ext cx="6779096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Организация Объединенных Наций (ООН)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8871" y="1340768"/>
            <a:ext cx="6587929" cy="478539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Дата  создания – </a:t>
            </a:r>
            <a:r>
              <a:rPr lang="ru-RU" sz="2400" dirty="0">
                <a:solidFill>
                  <a:srgbClr val="C00000"/>
                </a:solidFill>
              </a:rPr>
              <a:t>24 октября </a:t>
            </a:r>
            <a:r>
              <a:rPr lang="ru-RU" sz="2400" dirty="0" smtClean="0">
                <a:solidFill>
                  <a:srgbClr val="C00000"/>
                </a:solidFill>
              </a:rPr>
              <a:t>1945</a:t>
            </a:r>
          </a:p>
          <a:p>
            <a:r>
              <a:rPr lang="ru-RU" sz="2400" dirty="0" smtClean="0"/>
              <a:t>Цель создания – обеспечение безопасности и развития международного сотрудничества.</a:t>
            </a:r>
          </a:p>
          <a:p>
            <a:r>
              <a:rPr lang="ru-RU" sz="2400" dirty="0" smtClean="0"/>
              <a:t>Количество членов (на </a:t>
            </a:r>
            <a:r>
              <a:rPr lang="ru-RU" sz="2400" dirty="0" smtClean="0"/>
              <a:t>2024) </a:t>
            </a:r>
            <a:r>
              <a:rPr lang="ru-RU" sz="2400" dirty="0" smtClean="0"/>
              <a:t>– </a:t>
            </a:r>
            <a:r>
              <a:rPr lang="ru-RU" sz="2400" dirty="0" smtClean="0">
                <a:solidFill>
                  <a:srgbClr val="C00000"/>
                </a:solidFill>
              </a:rPr>
              <a:t>193</a:t>
            </a:r>
            <a:r>
              <a:rPr lang="ru-RU" sz="2400" dirty="0" smtClean="0"/>
              <a:t> </a:t>
            </a:r>
            <a:r>
              <a:rPr lang="ru-RU" sz="2400" dirty="0" smtClean="0"/>
              <a:t>независимых государства</a:t>
            </a:r>
          </a:p>
          <a:p>
            <a:r>
              <a:rPr lang="ru-RU" sz="2400" dirty="0" smtClean="0"/>
              <a:t>Штаб-квартира – </a:t>
            </a:r>
            <a:r>
              <a:rPr lang="ru-RU" sz="2400" dirty="0" smtClean="0">
                <a:solidFill>
                  <a:srgbClr val="C00000"/>
                </a:solidFill>
              </a:rPr>
              <a:t>Нью-Йорк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6145" name="Picture 1" descr="D:\Рабочая\география\10 класс\ООН\произведение искусства в штаб квартире ООН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05" r="12251"/>
          <a:stretch/>
        </p:blipFill>
        <p:spPr bwMode="auto">
          <a:xfrm>
            <a:off x="-36512" y="4225139"/>
            <a:ext cx="2135383" cy="195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36512" y="6184359"/>
            <a:ext cx="345004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Памятник перед штаб-квартирой</a:t>
            </a:r>
          </a:p>
          <a:p>
            <a:pPr algn="ctr"/>
            <a:r>
              <a:rPr lang="ru-RU" dirty="0" smtClean="0"/>
              <a:t> ООН в Нью-Йорке</a:t>
            </a:r>
            <a:endParaRPr lang="ru-RU" dirty="0"/>
          </a:p>
        </p:txBody>
      </p:sp>
      <p:pic>
        <p:nvPicPr>
          <p:cNvPr id="7" name="Picture 1" descr="D:\Рабочая\география\10 класс\ООН\Эмблема ОО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07" y="116632"/>
            <a:ext cx="1728192" cy="115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80112" y="6453336"/>
            <a:ext cx="336714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Здание ООН в Нью-Йорке (США)</a:t>
            </a:r>
            <a:endParaRPr lang="ru-RU" dirty="0"/>
          </a:p>
        </p:txBody>
      </p:sp>
      <p:pic>
        <p:nvPicPr>
          <p:cNvPr id="6146" name="Picture 2" descr="23-10-2009char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2052228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:\Рабочая\дополнительный материал\Города и страны мира\международные орагнизации\aboutmuna_clip_image00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24674"/>
            <a:ext cx="2886699" cy="217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3350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Государства-члены ООН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7170" name="Picture 2" descr="D:\Рабочая\дополнительный материал\Города и страны мира\международные орагнизации\800px-United_Nations_Members.svg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8700" y="1484784"/>
            <a:ext cx="922270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3464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NoName\Рабочий стол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ООН и ее основные </a:t>
            </a:r>
            <a:br>
              <a:rPr lang="ru-RU" dirty="0" smtClean="0"/>
            </a:br>
            <a:r>
              <a:rPr lang="ru-RU" dirty="0" smtClean="0"/>
              <a:t>структурные единицы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7228338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1" name="Picture 1" descr="D:\Рабочая\география\10 класс\ООН\Эмблема ООН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1342"/>
            <a:ext cx="1728192" cy="115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назад 4">
            <a:hlinkClick r:id="rId8" action="ppaction://hlinksldjump" highlightClick="1"/>
          </p:cNvPr>
          <p:cNvSpPr/>
          <p:nvPr/>
        </p:nvSpPr>
        <p:spPr>
          <a:xfrm>
            <a:off x="8172400" y="161078"/>
            <a:ext cx="521208" cy="288032"/>
          </a:xfrm>
          <a:prstGeom prst="actionButtonBackPrevio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486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NoName\Рабочий стол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7191" y="620688"/>
            <a:ext cx="5511637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1919</a:t>
            </a:r>
            <a:r>
              <a:rPr lang="ru-RU" sz="3200" dirty="0" smtClean="0"/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год</a:t>
            </a:r>
            <a:r>
              <a:rPr lang="ru-RU" sz="3200" dirty="0" smtClean="0"/>
              <a:t> – создание первой </a:t>
            </a:r>
          </a:p>
          <a:p>
            <a:r>
              <a:rPr lang="ru-RU" sz="3200" dirty="0" smtClean="0"/>
              <a:t>международной организации </a:t>
            </a:r>
          </a:p>
          <a:p>
            <a:r>
              <a:rPr lang="ru-RU" sz="3200" dirty="0" smtClean="0"/>
              <a:t>– </a:t>
            </a:r>
            <a:r>
              <a:rPr lang="ru-RU" sz="3200" b="1" dirty="0" smtClean="0">
                <a:solidFill>
                  <a:srgbClr val="FF0000"/>
                </a:solidFill>
              </a:rPr>
              <a:t>Лига Наций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190" y="3207186"/>
            <a:ext cx="6806479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1945 </a:t>
            </a:r>
            <a:r>
              <a:rPr lang="ru-RU" sz="3200" dirty="0" smtClean="0">
                <a:solidFill>
                  <a:srgbClr val="FF0000"/>
                </a:solidFill>
              </a:rPr>
              <a:t>год </a:t>
            </a:r>
            <a:r>
              <a:rPr lang="ru-RU" sz="3200" dirty="0" smtClean="0"/>
              <a:t>– образование </a:t>
            </a:r>
            <a:r>
              <a:rPr lang="ru-RU" sz="3200" b="1" dirty="0" smtClean="0">
                <a:solidFill>
                  <a:srgbClr val="FF0000"/>
                </a:solidFill>
              </a:rPr>
              <a:t>Организации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Объединенных Наций (ООН)</a:t>
            </a:r>
          </a:p>
          <a:p>
            <a:r>
              <a:rPr lang="ru-RU" sz="3200" dirty="0" smtClean="0"/>
              <a:t>Подписание Устава ООН в </a:t>
            </a:r>
          </a:p>
          <a:p>
            <a:r>
              <a:rPr lang="ru-RU" sz="3200" dirty="0" smtClean="0"/>
              <a:t>Сан-Франциско</a:t>
            </a:r>
            <a:endParaRPr lang="ru-RU" sz="3200" dirty="0"/>
          </a:p>
        </p:txBody>
      </p:sp>
      <p:sp>
        <p:nvSpPr>
          <p:cNvPr id="6" name="Стрелка вниз 5"/>
          <p:cNvSpPr/>
          <p:nvPr/>
        </p:nvSpPr>
        <p:spPr>
          <a:xfrm>
            <a:off x="4104670" y="2420888"/>
            <a:ext cx="1168857" cy="489204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D:\Рабочая\география\10 класс\ООН\Эмблема ОО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238237"/>
            <a:ext cx="1392237" cy="93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3216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NoName\Рабочий стол\Рисунок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1600200"/>
            <a:ext cx="6923112" cy="4525963"/>
          </a:xfrm>
        </p:spPr>
        <p:txBody>
          <a:bodyPr/>
          <a:lstStyle/>
          <a:p>
            <a:r>
              <a:rPr lang="ru-RU" b="1" dirty="0"/>
              <a:t>Международные организации</a:t>
            </a:r>
            <a:r>
              <a:rPr lang="ru-RU" dirty="0"/>
              <a:t> – это </a:t>
            </a:r>
            <a:r>
              <a:rPr lang="ru-RU" dirty="0" smtClean="0"/>
              <a:t>объединения </a:t>
            </a:r>
            <a:r>
              <a:rPr lang="ru-RU" dirty="0"/>
              <a:t>суверенных государств, создаваемые на основе международных договоров для достижения общих целей в политической, экономической, социальной, научно-технической и культурной областях деятельности.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8296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NoName\Рабочий стол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055" y="0"/>
            <a:ext cx="91440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Виды международных организаций</a:t>
            </a:r>
            <a:endParaRPr lang="ru-RU" dirty="0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2423090125"/>
              </p:ext>
            </p:extLst>
          </p:nvPr>
        </p:nvGraphicFramePr>
        <p:xfrm>
          <a:off x="395536" y="1700808"/>
          <a:ext cx="849694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9552" y="5097378"/>
            <a:ext cx="1436612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Например: </a:t>
            </a:r>
          </a:p>
          <a:p>
            <a:pPr algn="ctr"/>
            <a:r>
              <a:rPr lang="ru-RU" sz="2000" dirty="0" smtClean="0"/>
              <a:t>ОПЕК</a:t>
            </a:r>
          </a:p>
          <a:p>
            <a:pPr algn="ctr"/>
            <a:r>
              <a:rPr lang="ru-RU" sz="2000" dirty="0" smtClean="0"/>
              <a:t>БРИКС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357422" y="5072074"/>
            <a:ext cx="2264594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Например: </a:t>
            </a:r>
          </a:p>
          <a:p>
            <a:pPr algn="ctr"/>
            <a:r>
              <a:rPr lang="ru-RU" sz="2000" dirty="0" smtClean="0"/>
              <a:t>ЕС</a:t>
            </a:r>
          </a:p>
          <a:p>
            <a:pPr algn="ctr"/>
            <a:r>
              <a:rPr lang="ru-RU" sz="2000" dirty="0" smtClean="0"/>
              <a:t>АСЕАН</a:t>
            </a:r>
          </a:p>
          <a:p>
            <a:pPr algn="ctr"/>
            <a:r>
              <a:rPr lang="ru-RU" sz="2000" dirty="0" smtClean="0"/>
              <a:t>ЛААИ</a:t>
            </a:r>
          </a:p>
          <a:p>
            <a:pPr algn="ctr"/>
            <a:r>
              <a:rPr lang="ru-RU" sz="2000" dirty="0" smtClean="0"/>
              <a:t>Африканский Союз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076056" y="5170845"/>
            <a:ext cx="143661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Например: </a:t>
            </a:r>
          </a:p>
          <a:p>
            <a:pPr algn="ctr"/>
            <a:r>
              <a:rPr lang="ru-RU" sz="2000" dirty="0" smtClean="0"/>
              <a:t>НАТО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7164288" y="5170845"/>
            <a:ext cx="143661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Например: </a:t>
            </a:r>
          </a:p>
          <a:p>
            <a:pPr algn="ctr"/>
            <a:r>
              <a:rPr lang="ru-RU" sz="2000" dirty="0" smtClean="0"/>
              <a:t>ООН</a:t>
            </a:r>
            <a:endParaRPr lang="ru-RU" sz="2000" dirty="0"/>
          </a:p>
        </p:txBody>
      </p:sp>
      <p:sp>
        <p:nvSpPr>
          <p:cNvPr id="9" name="Управляющая кнопка: далее 8">
            <a:hlinkClick r:id="rId7" action="ppaction://hlinksldjump" highlightClick="1"/>
          </p:cNvPr>
          <p:cNvSpPr/>
          <p:nvPr/>
        </p:nvSpPr>
        <p:spPr>
          <a:xfrm>
            <a:off x="539552" y="5097378"/>
            <a:ext cx="1474464" cy="923910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rId8" action="ppaction://hlinksldjump" highlightClick="1"/>
          </p:cNvPr>
          <p:cNvSpPr/>
          <p:nvPr/>
        </p:nvSpPr>
        <p:spPr>
          <a:xfrm>
            <a:off x="2843808" y="5157192"/>
            <a:ext cx="1436612" cy="707886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rId9" action="ppaction://hlinksldjump" highlightClick="1"/>
          </p:cNvPr>
          <p:cNvSpPr/>
          <p:nvPr/>
        </p:nvSpPr>
        <p:spPr>
          <a:xfrm>
            <a:off x="5076056" y="5170845"/>
            <a:ext cx="1436612" cy="694233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алее 15">
            <a:hlinkClick r:id="rId10" action="ppaction://hlinksldjump" highlightClick="1"/>
          </p:cNvPr>
          <p:cNvSpPr/>
          <p:nvPr/>
        </p:nvSpPr>
        <p:spPr>
          <a:xfrm>
            <a:off x="7037350" y="5187099"/>
            <a:ext cx="1690488" cy="648072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876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NoName\Рабочий стол\Рисунок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760" y="188869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ОПЕК </a:t>
            </a:r>
            <a:r>
              <a:rPr lang="ru-RU" sz="3600" dirty="0" smtClean="0"/>
              <a:t>– организация стран-экспортеров нефти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100" dirty="0"/>
              <a:t> </a:t>
            </a:r>
            <a:r>
              <a:rPr lang="ru-RU" sz="3100" dirty="0" smtClean="0"/>
              <a:t>(</a:t>
            </a:r>
            <a:r>
              <a:rPr lang="en-US" sz="3100" dirty="0" smtClean="0"/>
              <a:t>The </a:t>
            </a:r>
            <a:r>
              <a:rPr lang="en-US" sz="3100" dirty="0"/>
              <a:t>Organization of the Petroleum Exporting </a:t>
            </a:r>
            <a:r>
              <a:rPr lang="en-US" sz="3100" dirty="0" smtClean="0"/>
              <a:t>Countries</a:t>
            </a:r>
            <a:r>
              <a:rPr lang="ru-RU" sz="3100" dirty="0"/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340768"/>
            <a:ext cx="6923112" cy="1861667"/>
          </a:xfrm>
        </p:spPr>
        <p:txBody>
          <a:bodyPr>
            <a:normAutofit fontScale="85000" lnSpcReduction="20000"/>
          </a:bodyPr>
          <a:lstStyle/>
          <a:p>
            <a:r>
              <a:rPr lang="ru-RU" sz="2000" dirty="0" smtClean="0"/>
              <a:t>Дата создания – </a:t>
            </a:r>
            <a:r>
              <a:rPr lang="ru-RU" sz="2000" b="1" dirty="0" smtClean="0">
                <a:solidFill>
                  <a:srgbClr val="C00000"/>
                </a:solidFill>
              </a:rPr>
              <a:t>1960 г</a:t>
            </a:r>
          </a:p>
          <a:p>
            <a:r>
              <a:rPr lang="ru-RU" sz="2000" dirty="0" smtClean="0"/>
              <a:t>Цель создания – координация действий в области добычи, экспорта и условий торговли нефти. </a:t>
            </a:r>
          </a:p>
          <a:p>
            <a:r>
              <a:rPr lang="ru-RU" sz="2000" dirty="0" smtClean="0"/>
              <a:t>Количество членов – В </a:t>
            </a:r>
            <a:r>
              <a:rPr lang="ru-RU" sz="2000" dirty="0"/>
              <a:t>состав ОПЕК входят </a:t>
            </a:r>
            <a:r>
              <a:rPr lang="ru-RU" sz="2000" b="1" dirty="0">
                <a:solidFill>
                  <a:srgbClr val="FF0000"/>
                </a:solidFill>
              </a:rPr>
              <a:t>12</a:t>
            </a:r>
            <a:r>
              <a:rPr lang="ru-RU" sz="2000" dirty="0"/>
              <a:t> стран: Иран, Ирак, Кувейт, Саудовская Аравия, Венесуэла, Катар, Ливия, Объединённые Арабские Эмираты, Алжир, Нигерия, Эквадор и </a:t>
            </a:r>
            <a:r>
              <a:rPr lang="ru-RU" sz="2000" dirty="0" smtClean="0"/>
              <a:t>Ангола</a:t>
            </a:r>
          </a:p>
          <a:p>
            <a:r>
              <a:rPr lang="ru-RU" sz="2000" dirty="0" smtClean="0"/>
              <a:t>Штаб-квартира –</a:t>
            </a:r>
            <a:r>
              <a:rPr lang="ru-RU" sz="2000" b="1" dirty="0" smtClean="0">
                <a:solidFill>
                  <a:srgbClr val="C00000"/>
                </a:solidFill>
              </a:rPr>
              <a:t> Вена </a:t>
            </a:r>
            <a:r>
              <a:rPr lang="ru-RU" sz="2000" dirty="0" smtClean="0"/>
              <a:t>(Австрия)</a:t>
            </a:r>
            <a:endParaRPr lang="ru-RU" dirty="0"/>
          </a:p>
        </p:txBody>
      </p:sp>
      <p:sp>
        <p:nvSpPr>
          <p:cNvPr id="4" name="Управляющая кнопка: назад 3">
            <a:hlinkClick r:id="rId4" action="ppaction://hlinksldjump" highlightClick="1"/>
          </p:cNvPr>
          <p:cNvSpPr/>
          <p:nvPr/>
        </p:nvSpPr>
        <p:spPr>
          <a:xfrm>
            <a:off x="107504" y="0"/>
            <a:ext cx="521208" cy="360040"/>
          </a:xfrm>
          <a:prstGeom prst="actionButtonBackPrevio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D:\Рабочая\дополнительный материал\Города и страны мира\международные орагнизации\500px-Flag_of_OPEC.svg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73" r="10310"/>
          <a:stretch/>
        </p:blipFill>
        <p:spPr bwMode="auto">
          <a:xfrm>
            <a:off x="0" y="1340768"/>
            <a:ext cx="1774408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Рабочая\дополнительный материал\Города и страны мира\международные орагнизации\ОПЕК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0585" y="3298701"/>
            <a:ext cx="8109573" cy="357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2053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NoName\Рабочий стол\Рисунок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91440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856984" cy="1143000"/>
          </a:xfrm>
        </p:spPr>
        <p:txBody>
          <a:bodyPr>
            <a:normAutofit/>
          </a:bodyPr>
          <a:lstStyle/>
          <a:p>
            <a:r>
              <a:rPr lang="ru-RU" sz="3100" b="1" dirty="0" smtClean="0"/>
              <a:t>БРИКС</a:t>
            </a:r>
            <a:r>
              <a:rPr lang="ru-RU" sz="3100" dirty="0" smtClean="0"/>
              <a:t> -</a:t>
            </a:r>
            <a:r>
              <a:rPr lang="ru-RU" sz="3200" dirty="0" smtClean="0"/>
              <a:t> (</a:t>
            </a:r>
            <a:r>
              <a:rPr lang="ru-RU" sz="3200" dirty="0" smtClean="0">
                <a:hlinkClick r:id="rId4" tooltip="Английский язык"/>
              </a:rPr>
              <a:t>англ.</a:t>
            </a:r>
            <a:r>
              <a:rPr lang="ru-RU" sz="3200" dirty="0" smtClean="0"/>
              <a:t> </a:t>
            </a:r>
            <a:r>
              <a:rPr lang="ru-RU" sz="3200" i="1" dirty="0" smtClean="0"/>
              <a:t>BRICS</a:t>
            </a:r>
            <a:r>
              <a:rPr lang="ru-RU" sz="3200" dirty="0" smtClean="0"/>
              <a:t> — сокращение от </a:t>
            </a:r>
            <a:r>
              <a:rPr lang="ru-RU" sz="3200" b="1" dirty="0" err="1" smtClean="0"/>
              <a:t>B</a:t>
            </a:r>
            <a:r>
              <a:rPr lang="ru-RU" sz="3200" dirty="0" err="1" smtClean="0"/>
              <a:t>razil</a:t>
            </a:r>
            <a:r>
              <a:rPr lang="ru-RU" sz="3200" dirty="0" smtClean="0"/>
              <a:t>, </a:t>
            </a:r>
            <a:r>
              <a:rPr lang="ru-RU" sz="3200" b="1" dirty="0" err="1" smtClean="0"/>
              <a:t>R</a:t>
            </a:r>
            <a:r>
              <a:rPr lang="ru-RU" sz="3200" dirty="0" err="1" smtClean="0"/>
              <a:t>ussia</a:t>
            </a:r>
            <a:r>
              <a:rPr lang="ru-RU" sz="3200" dirty="0" smtClean="0"/>
              <a:t>, </a:t>
            </a:r>
            <a:r>
              <a:rPr lang="ru-RU" sz="3200" b="1" dirty="0" err="1" smtClean="0"/>
              <a:t>I</a:t>
            </a:r>
            <a:r>
              <a:rPr lang="ru-RU" sz="3200" dirty="0" err="1" smtClean="0"/>
              <a:t>ndia</a:t>
            </a:r>
            <a:r>
              <a:rPr lang="ru-RU" sz="3200" dirty="0" smtClean="0"/>
              <a:t>, </a:t>
            </a:r>
            <a:r>
              <a:rPr lang="ru-RU" sz="3200" b="1" dirty="0" err="1" smtClean="0"/>
              <a:t>C</a:t>
            </a:r>
            <a:r>
              <a:rPr lang="ru-RU" sz="3200" dirty="0" err="1" smtClean="0"/>
              <a:t>hina</a:t>
            </a:r>
            <a:r>
              <a:rPr lang="ru-RU" sz="3200" dirty="0" smtClean="0"/>
              <a:t>, </a:t>
            </a:r>
            <a:r>
              <a:rPr lang="ru-RU" sz="3200" b="1" dirty="0" err="1" smtClean="0"/>
              <a:t>S</a:t>
            </a:r>
            <a:r>
              <a:rPr lang="ru-RU" sz="3200" dirty="0" err="1" smtClean="0"/>
              <a:t>outh</a:t>
            </a:r>
            <a:r>
              <a:rPr lang="ru-RU" sz="3200" dirty="0" smtClean="0"/>
              <a:t> </a:t>
            </a:r>
            <a:r>
              <a:rPr lang="ru-RU" sz="3200" dirty="0" err="1" smtClean="0"/>
              <a:t>Africa</a:t>
            </a:r>
            <a:r>
              <a:rPr lang="ru-RU" sz="3200" dirty="0" smtClean="0"/>
              <a:t>) — </a:t>
            </a: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3504" y="1428736"/>
            <a:ext cx="4000528" cy="5374380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Дата создания – </a:t>
            </a:r>
            <a:r>
              <a:rPr lang="ru-RU" sz="2000" dirty="0" smtClean="0"/>
              <a:t>16 июня 2009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r>
              <a:rPr lang="ru-RU" sz="2000" dirty="0" smtClean="0"/>
              <a:t>Цель создания – </a:t>
            </a:r>
            <a:r>
              <a:rPr lang="ru-RU" sz="2000" dirty="0" smtClean="0"/>
              <a:t>торговля</a:t>
            </a:r>
            <a:endParaRPr lang="ru-RU" sz="2000" dirty="0" smtClean="0"/>
          </a:p>
          <a:p>
            <a:r>
              <a:rPr lang="ru-RU" sz="2000" dirty="0" smtClean="0"/>
              <a:t>Количество членов – В </a:t>
            </a:r>
            <a:r>
              <a:rPr lang="ru-RU" sz="2000" dirty="0"/>
              <a:t>состав ОПЕК входят </a:t>
            </a:r>
            <a:r>
              <a:rPr lang="ru-RU" sz="2000" b="1" dirty="0" smtClean="0">
                <a:solidFill>
                  <a:srgbClr val="FF0000"/>
                </a:solidFill>
              </a:rPr>
              <a:t>9</a:t>
            </a:r>
            <a:r>
              <a:rPr lang="ru-RU" sz="2000" dirty="0" smtClean="0"/>
              <a:t> </a:t>
            </a:r>
            <a:r>
              <a:rPr lang="ru-RU" sz="2000" dirty="0"/>
              <a:t>стран</a:t>
            </a:r>
            <a:r>
              <a:rPr lang="ru-RU" sz="2000" dirty="0" smtClean="0"/>
              <a:t>: Бразилия, Россия, Индия, Китай, ЮАР, Египет, Иран, Эфиопия, ОАЭ</a:t>
            </a:r>
          </a:p>
          <a:p>
            <a:r>
              <a:rPr lang="ru-RU" sz="2000" dirty="0" smtClean="0"/>
              <a:t>На саммите БРИКС в России в 2024 году была предложена новая категория государств, имеющих отношение к БРИКС — 13 государств (</a:t>
            </a:r>
            <a:r>
              <a:rPr lang="ru-RU" sz="2000" dirty="0" smtClean="0">
                <a:hlinkClick r:id="rId5" tooltip="Алжир"/>
              </a:rPr>
              <a:t>Алжир</a:t>
            </a:r>
            <a:r>
              <a:rPr lang="ru-RU" sz="2000" dirty="0" smtClean="0"/>
              <a:t>, </a:t>
            </a:r>
            <a:r>
              <a:rPr lang="ru-RU" sz="2000" dirty="0" smtClean="0">
                <a:hlinkClick r:id="rId6" tooltip="Белоруссия"/>
              </a:rPr>
              <a:t>Белоруссия</a:t>
            </a:r>
            <a:r>
              <a:rPr lang="ru-RU" sz="2000" dirty="0" smtClean="0"/>
              <a:t>, </a:t>
            </a:r>
            <a:r>
              <a:rPr lang="ru-RU" sz="2000" u="sng" dirty="0" smtClean="0">
                <a:hlinkClick r:id="rId7"/>
              </a:rPr>
              <a:t>Боливия</a:t>
            </a:r>
            <a:r>
              <a:rPr lang="ru-RU" sz="2000" dirty="0" smtClean="0"/>
              <a:t>, </a:t>
            </a:r>
            <a:r>
              <a:rPr lang="ru-RU" sz="2000" dirty="0" smtClean="0">
                <a:hlinkClick r:id="rId8" tooltip="Вьетнам"/>
              </a:rPr>
              <a:t>Вьетнам</a:t>
            </a:r>
            <a:r>
              <a:rPr lang="ru-RU" sz="2000" dirty="0" smtClean="0"/>
              <a:t>, </a:t>
            </a:r>
            <a:r>
              <a:rPr lang="ru-RU" sz="2000" dirty="0" smtClean="0">
                <a:hlinkClick r:id="rId9" tooltip="Индонезия"/>
              </a:rPr>
              <a:t>Индонезия</a:t>
            </a:r>
            <a:r>
              <a:rPr lang="ru-RU" sz="2000" dirty="0" smtClean="0"/>
              <a:t>, </a:t>
            </a:r>
            <a:r>
              <a:rPr lang="ru-RU" sz="2000" dirty="0" smtClean="0">
                <a:hlinkClick r:id="rId10" tooltip="Казахстан"/>
              </a:rPr>
              <a:t>Казахстан</a:t>
            </a:r>
            <a:r>
              <a:rPr lang="ru-RU" sz="2000" dirty="0" smtClean="0"/>
              <a:t>, </a:t>
            </a:r>
            <a:r>
              <a:rPr lang="ru-RU" sz="2000" dirty="0" smtClean="0">
                <a:hlinkClick r:id="rId11" tooltip="Куба"/>
              </a:rPr>
              <a:t>Куба</a:t>
            </a:r>
            <a:r>
              <a:rPr lang="ru-RU" sz="2000" dirty="0" smtClean="0"/>
              <a:t>, </a:t>
            </a:r>
            <a:r>
              <a:rPr lang="ru-RU" sz="2000" dirty="0" smtClean="0">
                <a:hlinkClick r:id="rId12" tooltip="Малайзия"/>
              </a:rPr>
              <a:t>Малайзия</a:t>
            </a:r>
            <a:r>
              <a:rPr lang="ru-RU" sz="2000" dirty="0" smtClean="0"/>
              <a:t>, </a:t>
            </a:r>
            <a:r>
              <a:rPr lang="ru-RU" sz="2000" dirty="0" smtClean="0">
                <a:hlinkClick r:id="rId13" tooltip="Нигерия"/>
              </a:rPr>
              <a:t>Нигерия</a:t>
            </a:r>
            <a:r>
              <a:rPr lang="ru-RU" sz="2000" dirty="0" smtClean="0"/>
              <a:t>, </a:t>
            </a:r>
            <a:r>
              <a:rPr lang="ru-RU" sz="2000" dirty="0" smtClean="0">
                <a:hlinkClick r:id="rId14" tooltip="Таиланд"/>
              </a:rPr>
              <a:t>Таиланд</a:t>
            </a:r>
            <a:r>
              <a:rPr lang="ru-RU" sz="2000" dirty="0" smtClean="0"/>
              <a:t>, </a:t>
            </a:r>
            <a:r>
              <a:rPr lang="ru-RU" sz="2000" dirty="0" smtClean="0">
                <a:hlinkClick r:id="rId15" tooltip="Турция"/>
              </a:rPr>
              <a:t>Турция</a:t>
            </a:r>
            <a:r>
              <a:rPr lang="ru-RU" sz="2000" dirty="0" smtClean="0"/>
              <a:t>, </a:t>
            </a:r>
            <a:r>
              <a:rPr lang="ru-RU" sz="2000" dirty="0" smtClean="0">
                <a:hlinkClick r:id="rId16" tooltip="Уганда"/>
              </a:rPr>
              <a:t>Уганда</a:t>
            </a:r>
            <a:r>
              <a:rPr lang="ru-RU" sz="2000" dirty="0" smtClean="0"/>
              <a:t>, </a:t>
            </a:r>
            <a:r>
              <a:rPr lang="ru-RU" sz="2000" dirty="0" smtClean="0">
                <a:hlinkClick r:id="rId17" tooltip="Узбекистан"/>
              </a:rPr>
              <a:t>Узбекистан</a:t>
            </a:r>
            <a:r>
              <a:rPr lang="ru-RU" sz="2000" dirty="0" smtClean="0"/>
              <a:t>) получили статус «стран — партнёров БРИКС».</a:t>
            </a:r>
            <a:endParaRPr lang="ru-RU" sz="2000" dirty="0" smtClean="0"/>
          </a:p>
        </p:txBody>
      </p:sp>
      <p:sp>
        <p:nvSpPr>
          <p:cNvPr id="4" name="Управляющая кнопка: назад 3">
            <a:hlinkClick r:id="rId18" action="ppaction://hlinksldjump" highlightClick="1"/>
          </p:cNvPr>
          <p:cNvSpPr/>
          <p:nvPr/>
        </p:nvSpPr>
        <p:spPr>
          <a:xfrm>
            <a:off x="107504" y="0"/>
            <a:ext cx="521208" cy="360040"/>
          </a:xfrm>
          <a:prstGeom prst="actionButtonBackPrevio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1142984"/>
            <a:ext cx="2008004" cy="788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0" y="2357430"/>
            <a:ext cx="543937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12053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NoName\Рабочий стол\Рисунок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0020"/>
            <a:ext cx="9036496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НАТО – </a:t>
            </a:r>
            <a:r>
              <a:rPr lang="ru-RU" sz="3200" dirty="0" smtClean="0"/>
              <a:t>Организация Североатлантического договора </a:t>
            </a:r>
            <a:br>
              <a:rPr lang="ru-RU" sz="3200" dirty="0" smtClean="0"/>
            </a:br>
            <a:r>
              <a:rPr lang="ru-RU" sz="3200" dirty="0" smtClean="0"/>
              <a:t>(</a:t>
            </a:r>
            <a:r>
              <a:rPr lang="en-US" sz="3200" dirty="0" smtClean="0"/>
              <a:t>NATO – North Atlantic Treaty </a:t>
            </a:r>
            <a:r>
              <a:rPr lang="en-US" sz="3200" dirty="0" err="1" smtClean="0"/>
              <a:t>Organisation</a:t>
            </a:r>
            <a:r>
              <a:rPr lang="ru-RU" sz="3200" dirty="0" smtClean="0"/>
              <a:t>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1628800"/>
            <a:ext cx="4330824" cy="5040560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sz="1800" dirty="0" smtClean="0"/>
              <a:t>Дата создания – </a:t>
            </a:r>
            <a:r>
              <a:rPr lang="ru-RU" sz="1800" dirty="0" smtClean="0">
                <a:solidFill>
                  <a:srgbClr val="C00000"/>
                </a:solidFill>
              </a:rPr>
              <a:t>1949 г</a:t>
            </a:r>
          </a:p>
          <a:p>
            <a:r>
              <a:rPr lang="ru-RU" sz="1800" dirty="0"/>
              <a:t>Цель создания </a:t>
            </a:r>
            <a:r>
              <a:rPr lang="ru-RU" sz="1800" dirty="0" smtClean="0"/>
              <a:t>– (первоначальная) обеспечение коллективной безопасности стран-членов политическими и военными мерами.</a:t>
            </a:r>
          </a:p>
          <a:p>
            <a:r>
              <a:rPr lang="ru-RU" sz="1800" dirty="0" smtClean="0"/>
              <a:t>Цель современная – обеспечение международного сотрудничества и предотвращение кризисных ситуаций.</a:t>
            </a:r>
            <a:endParaRPr lang="ru-RU" sz="1800" dirty="0"/>
          </a:p>
          <a:p>
            <a:r>
              <a:rPr lang="ru-RU" sz="1800" dirty="0" smtClean="0"/>
              <a:t>Количество членов (</a:t>
            </a:r>
            <a:r>
              <a:rPr lang="ru-RU" sz="1800" dirty="0" smtClean="0"/>
              <a:t>2024</a:t>
            </a:r>
            <a:r>
              <a:rPr lang="ru-RU" sz="1800" dirty="0" smtClean="0"/>
              <a:t>) - </a:t>
            </a:r>
            <a:r>
              <a:rPr lang="ru-RU" sz="1800" b="1" dirty="0" smtClean="0">
                <a:solidFill>
                  <a:srgbClr val="C00000"/>
                </a:solidFill>
              </a:rPr>
              <a:t>32</a:t>
            </a:r>
            <a:endParaRPr lang="ru-RU" sz="1800" b="1" dirty="0" smtClean="0">
              <a:solidFill>
                <a:srgbClr val="C00000"/>
              </a:solidFill>
            </a:endParaRPr>
          </a:p>
          <a:p>
            <a:r>
              <a:rPr lang="ru-RU" sz="1800" dirty="0" smtClean="0"/>
              <a:t>Штаб-квартира – </a:t>
            </a:r>
            <a:r>
              <a:rPr lang="ru-RU" sz="1800" b="1" dirty="0" smtClean="0">
                <a:solidFill>
                  <a:srgbClr val="C00000"/>
                </a:solidFill>
              </a:rPr>
              <a:t>Брюссель</a:t>
            </a:r>
            <a:r>
              <a:rPr lang="ru-RU" sz="1800" dirty="0" smtClean="0"/>
              <a:t> (</a:t>
            </a:r>
            <a:r>
              <a:rPr lang="ru-RU" sz="1800" dirty="0"/>
              <a:t>Б</a:t>
            </a:r>
            <a:r>
              <a:rPr lang="ru-RU" sz="1800" dirty="0" smtClean="0"/>
              <a:t>ельгия)</a:t>
            </a:r>
            <a:endParaRPr lang="ru-RU" sz="1800" dirty="0"/>
          </a:p>
        </p:txBody>
      </p:sp>
      <p:sp>
        <p:nvSpPr>
          <p:cNvPr id="4" name="Управляющая кнопка: назад 3">
            <a:hlinkClick r:id="rId4" action="ppaction://hlinksldjump" highlightClick="1"/>
          </p:cNvPr>
          <p:cNvSpPr/>
          <p:nvPr/>
        </p:nvSpPr>
        <p:spPr>
          <a:xfrm>
            <a:off x="107504" y="0"/>
            <a:ext cx="720080" cy="360040"/>
          </a:xfrm>
          <a:prstGeom prst="actionButtonBackPrevio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D:\Рабочая\дополнительный материал\Города и страны мира\международные орагнизации\Flag_of_NATO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93" y="620688"/>
            <a:ext cx="163218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Рабочая\дополнительный материал\Города и страны мира\международные орагнизации\НАТО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4715850" cy="471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2172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5728038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2553" y="1500174"/>
            <a:ext cx="4051447" cy="70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81500" y="76184"/>
            <a:ext cx="47625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256103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NoName\Рабочий стол\Рисунок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8229600" cy="1143000"/>
          </a:xfrm>
        </p:spPr>
        <p:txBody>
          <a:bodyPr/>
          <a:lstStyle/>
          <a:p>
            <a:r>
              <a:rPr lang="ru-RU" dirty="0" smtClean="0"/>
              <a:t>ЕС – Европейский Союз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908720"/>
            <a:ext cx="7524328" cy="259228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Год создания - </a:t>
            </a:r>
            <a:r>
              <a:rPr lang="ru-RU" sz="1800" b="1" dirty="0" smtClean="0">
                <a:solidFill>
                  <a:srgbClr val="C00000"/>
                </a:solidFill>
              </a:rPr>
              <a:t>1993*</a:t>
            </a:r>
          </a:p>
          <a:p>
            <a:r>
              <a:rPr lang="ru-RU" sz="1800" dirty="0" smtClean="0"/>
              <a:t>Цель создания – создание общего рынка товаров, капиталов и рабочей силы путем отмены таможенных пошлин, совместных мероприятий в области с/х, энергетики, транспорта.</a:t>
            </a:r>
          </a:p>
          <a:p>
            <a:r>
              <a:rPr lang="ru-RU" sz="1800" dirty="0" smtClean="0"/>
              <a:t>Количество членов – </a:t>
            </a:r>
            <a:r>
              <a:rPr lang="ru-RU" sz="1800" b="1" dirty="0" smtClean="0">
                <a:solidFill>
                  <a:srgbClr val="FF0000"/>
                </a:solidFill>
              </a:rPr>
              <a:t>27</a:t>
            </a:r>
            <a:r>
              <a:rPr lang="ru-RU" sz="1800" dirty="0" smtClean="0"/>
              <a:t> </a:t>
            </a:r>
            <a:r>
              <a:rPr lang="ru-RU" sz="1800" dirty="0" smtClean="0"/>
              <a:t>государств</a:t>
            </a:r>
          </a:p>
          <a:p>
            <a:r>
              <a:rPr lang="ru-RU" sz="1800" dirty="0" smtClean="0"/>
              <a:t>Штаб-квартира –</a:t>
            </a:r>
            <a:r>
              <a:rPr lang="ru-RU" sz="1800" b="1" dirty="0" smtClean="0">
                <a:solidFill>
                  <a:srgbClr val="C00000"/>
                </a:solidFill>
              </a:rPr>
              <a:t>Брюссель</a:t>
            </a:r>
            <a:endParaRPr lang="ru-RU" sz="1800" dirty="0"/>
          </a:p>
        </p:txBody>
      </p:sp>
      <p:sp>
        <p:nvSpPr>
          <p:cNvPr id="4" name="Управляющая кнопка: назад 3">
            <a:hlinkClick r:id="rId4" action="ppaction://hlinksldjump" highlightClick="1"/>
          </p:cNvPr>
          <p:cNvSpPr/>
          <p:nvPr/>
        </p:nvSpPr>
        <p:spPr>
          <a:xfrm>
            <a:off x="0" y="0"/>
            <a:ext cx="521208" cy="360040"/>
          </a:xfrm>
          <a:prstGeom prst="actionButtonBackPrevio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D:\Рабочая\дополнительный материал\Города и страны мира\международные орагнизации\Flag_of_Europe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1720791" cy="114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/>
          <a:srcRect t="10345"/>
          <a:stretch>
            <a:fillRect/>
          </a:stretch>
        </p:blipFill>
        <p:spPr bwMode="auto">
          <a:xfrm>
            <a:off x="3901948" y="2857496"/>
            <a:ext cx="4837236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4489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527</Words>
  <Application>Microsoft Office PowerPoint</Application>
  <PresentationFormat>Экран (4:3)</PresentationFormat>
  <Paragraphs>92</Paragraphs>
  <Slides>15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Международные организации</vt:lpstr>
      <vt:lpstr>Слайд 2</vt:lpstr>
      <vt:lpstr>Определение</vt:lpstr>
      <vt:lpstr>Виды международных организаций</vt:lpstr>
      <vt:lpstr>ОПЕК – организация стран-экспортеров нефти   (The Organization of the Petroleum Exporting Countries)</vt:lpstr>
      <vt:lpstr>БРИКС - (англ. BRICS — сокращение от Brazil, Russia, India, China, South Africa) — </vt:lpstr>
      <vt:lpstr>НАТО – Организация Североатлантического договора  (NATO – North Atlantic Treaty Organisation)</vt:lpstr>
      <vt:lpstr>Слайд 8</vt:lpstr>
      <vt:lpstr>ЕС – Европейский Союз</vt:lpstr>
      <vt:lpstr>АСЕАН  (Ассоциация стран Юго-Восточной Азии) </vt:lpstr>
      <vt:lpstr>ЛААИ  (Латиноамериканская ассоциация интеграции) </vt:lpstr>
      <vt:lpstr>Африканский союз</vt:lpstr>
      <vt:lpstr>Организация Объединенных Наций (ООН)</vt:lpstr>
      <vt:lpstr>Государства-члены ООН</vt:lpstr>
      <vt:lpstr>ООН и ее основные  структурные единицы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Международные организации</dc:title>
  <cp:lastModifiedBy>Елена</cp:lastModifiedBy>
  <cp:revision>20</cp:revision>
  <dcterms:modified xsi:type="dcterms:W3CDTF">2024-12-13T19:07:18Z</dcterms:modified>
</cp:coreProperties>
</file>