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6" r:id="rId4"/>
    <p:sldId id="273" r:id="rId5"/>
    <p:sldId id="258" r:id="rId6"/>
    <p:sldId id="268" r:id="rId7"/>
    <p:sldId id="269" r:id="rId8"/>
    <p:sldId id="270" r:id="rId9"/>
    <p:sldId id="271" r:id="rId10"/>
    <p:sldId id="259" r:id="rId11"/>
    <p:sldId id="260" r:id="rId12"/>
    <p:sldId id="261" r:id="rId13"/>
    <p:sldId id="272" r:id="rId14"/>
    <p:sldId id="262" r:id="rId15"/>
    <p:sldId id="264" r:id="rId16"/>
    <p:sldId id="263" r:id="rId17"/>
    <p:sldId id="265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2995" autoAdjust="0"/>
  </p:normalViewPr>
  <p:slideViewPr>
    <p:cSldViewPr snapToGrid="0">
      <p:cViewPr varScale="1">
        <p:scale>
          <a:sx n="58" d="100"/>
          <a:sy n="58" d="100"/>
        </p:scale>
        <p:origin x="-157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7041B-E69E-4311-94D6-61DC4F1C05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EFA15-FF09-402D-87FD-B7EA5E785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33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14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20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346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59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098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01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648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63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2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02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52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26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32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0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87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00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8B471D-80B5-44E2-870A-2D65ED13F7B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890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373524" cy="2971801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АТМОСФЕРА</a:t>
            </a:r>
            <a:endParaRPr lang="ru-RU" sz="8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2" t="14908" r="12448" b="5478"/>
          <a:stretch>
            <a:fillRect/>
          </a:stretch>
        </p:blipFill>
        <p:spPr bwMode="auto">
          <a:xfrm>
            <a:off x="27432" y="1636776"/>
            <a:ext cx="5861304" cy="398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937" y="1783080"/>
            <a:ext cx="61590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91625" y="4128623"/>
            <a:ext cx="4427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4689" y="4335887"/>
            <a:ext cx="4427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3993" y="4665071"/>
            <a:ext cx="4427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210312" y="192024"/>
            <a:ext cx="521208" cy="512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76" y="267551"/>
            <a:ext cx="9604735" cy="64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0464" y="270430"/>
            <a:ext cx="8784655" cy="635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192024" y="146304"/>
            <a:ext cx="566928" cy="6309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932" y="155448"/>
            <a:ext cx="11093260" cy="1507067"/>
          </a:xfrm>
        </p:spPr>
        <p:txBody>
          <a:bodyPr/>
          <a:lstStyle/>
          <a:p>
            <a:r>
              <a:rPr lang="ru-RU" dirty="0" smtClean="0"/>
              <a:t>Графики изменения температуры воздуха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93" y="1719072"/>
            <a:ext cx="5956556" cy="465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748" y="1719072"/>
            <a:ext cx="5916252" cy="435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182880" y="164592"/>
            <a:ext cx="630936" cy="6309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317" y="651423"/>
            <a:ext cx="9511881" cy="617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193" y="0"/>
            <a:ext cx="8534400" cy="6038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Температура воздуха. Январь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193" y="0"/>
            <a:ext cx="8534400" cy="6038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Температура воздуха. июнь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636" y="664234"/>
            <a:ext cx="9524715" cy="619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41" y="1201228"/>
            <a:ext cx="9486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73" y="539241"/>
            <a:ext cx="36290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013" y="503507"/>
            <a:ext cx="7646171" cy="612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422" y="323070"/>
            <a:ext cx="5613415" cy="61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40" y="127018"/>
            <a:ext cx="8744011" cy="657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35" y="0"/>
            <a:ext cx="8534401" cy="1084729"/>
          </a:xfrm>
        </p:spPr>
        <p:txBody>
          <a:bodyPr/>
          <a:lstStyle/>
          <a:p>
            <a:pPr algn="ctr"/>
            <a:r>
              <a:rPr lang="ru-RU" dirty="0" smtClean="0"/>
              <a:t>Строение атмосферы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6870" y="1356161"/>
          <a:ext cx="11797552" cy="372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765"/>
                <a:gridCol w="3254188"/>
                <a:gridCol w="1792941"/>
                <a:gridCol w="4912658"/>
              </a:tblGrid>
              <a:tr h="651934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слой атмосферы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</a:t>
                      </a:r>
                      <a:r>
                        <a:rPr lang="ru-RU" baseline="0" dirty="0" smtClean="0"/>
                        <a:t> распространения от поверхности Земли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другие свойства</a:t>
                      </a:r>
                      <a:endParaRPr lang="ru-RU" dirty="0"/>
                    </a:p>
                  </a:txBody>
                  <a:tcPr/>
                </a:tc>
              </a:tr>
              <a:tr h="636493">
                <a:tc>
                  <a:txBody>
                    <a:bodyPr/>
                    <a:lstStyle/>
                    <a:p>
                      <a:r>
                        <a:rPr lang="ru-RU" dirty="0" smtClean="0"/>
                        <a:t>тропосфера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стратосфера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4777">
                <a:tc>
                  <a:txBody>
                    <a:bodyPr/>
                    <a:lstStyle/>
                    <a:p>
                      <a:r>
                        <a:rPr lang="ru-RU" dirty="0" smtClean="0"/>
                        <a:t>мезосфера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8564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термосфера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1342">
                <a:tc>
                  <a:txBody>
                    <a:bodyPr/>
                    <a:lstStyle/>
                    <a:p>
                      <a:r>
                        <a:rPr lang="ru-RU" dirty="0" smtClean="0"/>
                        <a:t>экзосфера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28" y="828136"/>
            <a:ext cx="5975049" cy="498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642" y="655608"/>
            <a:ext cx="5642403" cy="56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87" y="1442208"/>
            <a:ext cx="8534400" cy="1507067"/>
          </a:xfrm>
        </p:spPr>
        <p:txBody>
          <a:bodyPr>
            <a:noAutofit/>
          </a:bodyPr>
          <a:lstStyle/>
          <a:p>
            <a:r>
              <a:rPr lang="ru-RU" sz="6600" dirty="0" smtClean="0"/>
              <a:t>Температура воздуха</a:t>
            </a:r>
            <a:endParaRPr lang="ru-RU" sz="6600" dirty="0"/>
          </a:p>
        </p:txBody>
      </p:sp>
      <p:pic>
        <p:nvPicPr>
          <p:cNvPr id="1026" name="Picture 2" descr="F:\6 класс\1.jpeg"/>
          <p:cNvPicPr>
            <a:picLocks noChangeAspect="1" noChangeArrowheads="1"/>
          </p:cNvPicPr>
          <p:nvPr/>
        </p:nvPicPr>
        <p:blipFill>
          <a:blip r:embed="rId2"/>
          <a:srcRect l="26694" r="17144"/>
          <a:stretch>
            <a:fillRect/>
          </a:stretch>
        </p:blipFill>
        <p:spPr bwMode="auto">
          <a:xfrm>
            <a:off x="8013940" y="359406"/>
            <a:ext cx="2794958" cy="6212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19" y="165498"/>
            <a:ext cx="9943531" cy="1507067"/>
          </a:xfrm>
        </p:spPr>
        <p:txBody>
          <a:bodyPr/>
          <a:lstStyle/>
          <a:p>
            <a:r>
              <a:rPr lang="ru-RU" dirty="0" smtClean="0"/>
              <a:t>Схема нагрева воздуха атмосферы</a:t>
            </a:r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43142" y="2053086"/>
            <a:ext cx="2346384" cy="12680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Солнечные лучи</a:t>
            </a: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493042" y="2044460"/>
            <a:ext cx="3321169" cy="12767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Проходят через прозрачную атмосферу</a:t>
            </a:r>
            <a:endParaRPr lang="ru-RU" sz="24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926358" y="1998451"/>
            <a:ext cx="2809335" cy="12767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Нагрев земной поверхности</a:t>
            </a:r>
            <a:endParaRPr lang="ru-RU" sz="24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8928337" y="1963948"/>
            <a:ext cx="3165894" cy="13917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Нагрев воздуха от земной поверхности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9497" y="4370832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ПРАВИЛО!  </a:t>
            </a:r>
          </a:p>
          <a:p>
            <a:r>
              <a:rPr lang="ru-RU" sz="3600" dirty="0" smtClean="0"/>
              <a:t>С подъемом вверх на 1 км (1000 м) температура воздуха понижается на 6°</a:t>
            </a:r>
            <a:r>
              <a:rPr lang="en-US" sz="3600" dirty="0" smtClean="0"/>
              <a:t>C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44" y="153077"/>
            <a:ext cx="8534400" cy="989924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016" y="1143000"/>
            <a:ext cx="11503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Рассчитайте температуру воздуха за бортом самолета, летящего на высоте 10 500 м, если температура воздуха у земной поверхности +20 °</a:t>
            </a:r>
            <a:r>
              <a:rPr lang="en-US" sz="2800" dirty="0" smtClean="0"/>
              <a:t>C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3256" y="2694432"/>
            <a:ext cx="11378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На какую высоту поднялся самолет, если за его бортом температура -30 °</a:t>
            </a:r>
            <a:r>
              <a:rPr lang="en-US" sz="2800" dirty="0" smtClean="0"/>
              <a:t>C</a:t>
            </a:r>
            <a:r>
              <a:rPr lang="ru-RU" sz="2800" dirty="0" smtClean="0"/>
              <a:t>, а у поверхности земли температура +12°</a:t>
            </a:r>
            <a:r>
              <a:rPr lang="en-US" sz="2800" dirty="0" smtClean="0"/>
              <a:t>C</a:t>
            </a:r>
            <a:r>
              <a:rPr lang="ru-RU" sz="2800" dirty="0" smtClean="0"/>
              <a:t>? 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0792" y="4392168"/>
            <a:ext cx="10759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На высоте 8 км температура воздуха равна -18 °</a:t>
            </a:r>
            <a:r>
              <a:rPr lang="en-US" sz="2800" dirty="0" smtClean="0"/>
              <a:t>C</a:t>
            </a:r>
            <a:r>
              <a:rPr lang="ru-RU" sz="2800" dirty="0" smtClean="0"/>
              <a:t>. Какова в это время температура у поверхности земли?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764" y="253660"/>
            <a:ext cx="8534400" cy="1507067"/>
          </a:xfrm>
        </p:spPr>
        <p:txBody>
          <a:bodyPr/>
          <a:lstStyle/>
          <a:p>
            <a:r>
              <a:rPr lang="ru-RU" dirty="0" smtClean="0"/>
              <a:t>Температура воздуха зависит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45536" y="1965960"/>
            <a:ext cx="518091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hlinkClick r:id="rId2" action="ppaction://hlinksldjump"/>
              </a:rPr>
              <a:t>?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913120" y="1944624"/>
            <a:ext cx="518091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hlinkClick r:id="rId3" action="ppaction://hlinksldjump"/>
              </a:rPr>
              <a:t>?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988808" y="1917192"/>
            <a:ext cx="518091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/>
              <a:t>?</a:t>
            </a:r>
            <a:endParaRPr lang="ru-RU" sz="4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483864" y="1362456"/>
            <a:ext cx="2212848" cy="46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42432" y="1371600"/>
            <a:ext cx="2130552" cy="502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701284" y="1421892"/>
            <a:ext cx="493776" cy="429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873" y="2907792"/>
            <a:ext cx="423367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Угла падения солнечных лучей на земную поверхность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51249" y="2895600"/>
            <a:ext cx="278282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Цвета земной поверхности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1" y="4791456"/>
            <a:ext cx="426110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Угол падения солнечных лучей меняется </a:t>
            </a:r>
            <a:r>
              <a:rPr lang="ru-RU" sz="2400" i="1" dirty="0" smtClean="0">
                <a:hlinkClick r:id="rId4" action="ppaction://hlinksldjump"/>
              </a:rPr>
              <a:t>в </a:t>
            </a:r>
            <a:r>
              <a:rPr lang="ru-RU" sz="2400" b="1" i="1" dirty="0" smtClean="0">
                <a:hlinkClick r:id="rId4" action="ppaction://hlinksldjump"/>
              </a:rPr>
              <a:t>течение</a:t>
            </a:r>
            <a:r>
              <a:rPr lang="ru-RU" sz="2400" i="1" dirty="0" smtClean="0">
                <a:hlinkClick r:id="rId4" action="ppaction://hlinksldjump"/>
              </a:rPr>
              <a:t> </a:t>
            </a:r>
            <a:r>
              <a:rPr lang="ru-RU" sz="2400" b="1" i="1" dirty="0" smtClean="0">
                <a:hlinkClick r:id="rId4" action="ppaction://hlinksldjump"/>
              </a:rPr>
              <a:t>года</a:t>
            </a:r>
            <a:r>
              <a:rPr lang="ru-RU" sz="2400" i="1" dirty="0" smtClean="0">
                <a:hlinkClick r:id="rId4" action="ppaction://hlinksldjump"/>
              </a:rPr>
              <a:t> и в </a:t>
            </a:r>
            <a:r>
              <a:rPr lang="ru-RU" sz="2400" b="1" i="1" dirty="0" smtClean="0">
                <a:hlinkClick r:id="rId4" action="ppaction://hlinksldjump"/>
              </a:rPr>
              <a:t>течение суток</a:t>
            </a:r>
            <a:endParaRPr lang="ru-RU" sz="2400" b="1" i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911096" y="4352544"/>
            <a:ext cx="484632" cy="356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912609" y="2901696"/>
            <a:ext cx="385571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Продолжительности освещения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241</TotalTime>
  <Words>180</Words>
  <Application>Microsoft Office PowerPoint</Application>
  <PresentationFormat>Произвольный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АТМОСФЕРА</vt:lpstr>
      <vt:lpstr>Слайд 2</vt:lpstr>
      <vt:lpstr>Слайд 3</vt:lpstr>
      <vt:lpstr>Строение атмосферы</vt:lpstr>
      <vt:lpstr>Слайд 5</vt:lpstr>
      <vt:lpstr>Температура воздуха</vt:lpstr>
      <vt:lpstr>Схема нагрева воздуха атмосферы</vt:lpstr>
      <vt:lpstr>Задачи</vt:lpstr>
      <vt:lpstr>Температура воздуха зависит</vt:lpstr>
      <vt:lpstr>Слайд 10</vt:lpstr>
      <vt:lpstr>Слайд 11</vt:lpstr>
      <vt:lpstr>Слайд 12</vt:lpstr>
      <vt:lpstr>Графики изменения температуры воздуха</vt:lpstr>
      <vt:lpstr>Температура воздуха. Январь</vt:lpstr>
      <vt:lpstr>Температура воздуха. июнь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</dc:title>
  <dc:creator>Кирилл</dc:creator>
  <cp:lastModifiedBy>Елена</cp:lastModifiedBy>
  <cp:revision>24</cp:revision>
  <dcterms:created xsi:type="dcterms:W3CDTF">2020-04-22T13:54:19Z</dcterms:created>
  <dcterms:modified xsi:type="dcterms:W3CDTF">2025-01-21T14:12:50Z</dcterms:modified>
</cp:coreProperties>
</file>