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8" r:id="rId5"/>
    <p:sldId id="258" r:id="rId6"/>
    <p:sldId id="259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7273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6381328"/>
            <a:ext cx="8424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24641" y="6399517"/>
            <a:ext cx="218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земная поверхность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19673" y="4221088"/>
            <a:ext cx="1512168" cy="1411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43317" y="2060848"/>
            <a:ext cx="1501469" cy="136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1695" y="5877272"/>
            <a:ext cx="241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ониженное АД   </a:t>
            </a:r>
            <a:r>
              <a:rPr lang="ru-RU" sz="2800" b="1" dirty="0" smtClean="0"/>
              <a:t>(Н)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9684" y="806690"/>
            <a:ext cx="218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Нагрев воздуха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85206" y="863962"/>
            <a:ext cx="294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Охлаждение воздуха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9989" y="5868686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повышенное АД </a:t>
            </a:r>
            <a:r>
              <a:rPr lang="ru-RU" sz="2800" b="1" dirty="0" smtClean="0"/>
              <a:t>(В)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887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139 -0.3648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5" dur="2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0069 0.3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085184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735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5652120" y="5075652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776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657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1484784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775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292080" y="1484784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740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835696" y="4365104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730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364088" y="4323117"/>
            <a:ext cx="1584176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780 </a:t>
            </a:r>
          </a:p>
          <a:p>
            <a:pPr algn="ctr"/>
            <a:r>
              <a:rPr lang="ru-RU" b="1" dirty="0"/>
              <a:t>м</a:t>
            </a:r>
            <a:r>
              <a:rPr lang="ru-RU" b="1" dirty="0" smtClean="0"/>
              <a:t>м рт. ст.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343" y="1635187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368" y="447352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1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Приборы для измерения направления и скорости ветра</a:t>
            </a:r>
            <a:endParaRPr lang="ru-RU" dirty="0"/>
          </a:p>
        </p:txBody>
      </p:sp>
      <p:pic>
        <p:nvPicPr>
          <p:cNvPr id="1027" name="Picture 3" descr="C:\Users\user\Desktop\флюг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28392" cy="3943028"/>
          </a:xfrm>
          <a:prstGeom prst="rect">
            <a:avLst/>
          </a:prstGeom>
          <a:noFill/>
        </p:spPr>
      </p:pic>
      <p:pic>
        <p:nvPicPr>
          <p:cNvPr id="1028" name="Picture 4" descr="C:\Users\user\Desktop\анемоме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2880320" cy="4890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5733256"/>
            <a:ext cx="137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флюгер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805264"/>
            <a:ext cx="190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анемометр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99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7"/>
            <a:ext cx="4392488" cy="49644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27683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Домашнее задание</a:t>
            </a:r>
            <a:br>
              <a:rPr lang="ru-RU" sz="4000" b="1" dirty="0" smtClean="0"/>
            </a:br>
            <a:r>
              <a:rPr lang="ru-RU" dirty="0" smtClean="0"/>
              <a:t>§ 43( стр. 110) изучить,</a:t>
            </a:r>
            <a:br>
              <a:rPr lang="ru-RU" dirty="0" smtClean="0"/>
            </a:br>
            <a:r>
              <a:rPr lang="ru-RU" dirty="0" smtClean="0"/>
              <a:t> выполнить задания на рабочем листе</a:t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232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открытый урок Атмосферное давление Ветер\79245189_000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0" y="147503"/>
            <a:ext cx="4117046" cy="32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крытый урок Атмосферное давление Ветер\1248800658_8fee1bbcb65ebb259af07ab8c06d2b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575" y="3774977"/>
            <a:ext cx="4014516" cy="29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ткрытый урок Атмосферное давление Ветер\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623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крытый урок Атмосферное давление Ветер\87111876_large_4765034_parus_graf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575" y="145915"/>
            <a:ext cx="3940254" cy="31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4581" y="2852936"/>
            <a:ext cx="292477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Ветер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34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99060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Ветер </a:t>
            </a:r>
            <a:r>
              <a:rPr lang="ru-RU" sz="4000" i="1" dirty="0" smtClean="0"/>
              <a:t>– это горизонтальное перемещение воздуха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83768" y="4005064"/>
            <a:ext cx="374441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? </a:t>
            </a:r>
          </a:p>
          <a:p>
            <a:pPr marL="0" indent="0" algn="ctr">
              <a:buNone/>
            </a:pPr>
            <a:r>
              <a:rPr lang="ru-RU" dirty="0" smtClean="0"/>
              <a:t>причины образования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364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4" t="26592" r="13219" b="9610"/>
          <a:stretch/>
        </p:blipFill>
        <p:spPr bwMode="auto">
          <a:xfrm>
            <a:off x="3059832" y="116632"/>
            <a:ext cx="2376264" cy="268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4848" y="3717032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Атмосферное давление – </a:t>
            </a:r>
            <a:r>
              <a:rPr lang="ru-RU" i="1" dirty="0" smtClean="0"/>
              <a:t>сила, с которой воздух давит на земную поверхность и находящиеся на ней предметы.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49547" y="5281366"/>
            <a:ext cx="599683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Воздух давит на земную поверхность (1 см²)</a:t>
            </a:r>
          </a:p>
          <a:p>
            <a:r>
              <a:rPr lang="ru-RU" sz="2400" dirty="0" smtClean="0"/>
              <a:t>как гиря, массой 1 кг 33 </a:t>
            </a:r>
            <a:r>
              <a:rPr lang="ru-RU" sz="2400" dirty="0" err="1" smtClean="0"/>
              <a:t>гр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987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4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атмосферного давления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историческая справка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9" t="4859" r="25499" b="8407"/>
          <a:stretch/>
        </p:blipFill>
        <p:spPr bwMode="auto">
          <a:xfrm>
            <a:off x="370114" y="1447800"/>
            <a:ext cx="5714054" cy="480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Documents and Settings\NoName\Рабочий стол\атмосферное давление\1307340811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623" y="1268760"/>
            <a:ext cx="21351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8643" y="3789040"/>
            <a:ext cx="156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Эванджелист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Торричелли</a:t>
            </a:r>
          </a:p>
          <a:p>
            <a:pPr algn="ctr"/>
            <a:r>
              <a:rPr lang="ru-RU" b="1" dirty="0" smtClean="0"/>
              <a:t>(1608-1647)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727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oName\Рабочий стол\атмосферное давление\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95" t="4910" r="4669" b="8447"/>
          <a:stretch/>
        </p:blipFill>
        <p:spPr bwMode="auto">
          <a:xfrm>
            <a:off x="3009027" y="167294"/>
            <a:ext cx="2427069" cy="65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42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30" r="15016"/>
          <a:stretch/>
        </p:blipFill>
        <p:spPr bwMode="auto">
          <a:xfrm>
            <a:off x="323528" y="906060"/>
            <a:ext cx="8496944" cy="537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836712"/>
            <a:ext cx="864096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12152" y="436022"/>
            <a:ext cx="2761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словная граница атмосферы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05189"/>
            <a:ext cx="47830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На 1 км – АД изменяется на 10,5 мм рт. ст.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969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15603" r="24779" b="17301"/>
          <a:stretch/>
        </p:blipFill>
        <p:spPr bwMode="auto">
          <a:xfrm>
            <a:off x="1547664" y="980728"/>
            <a:ext cx="5400600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t="15603" r="25110" b="19592"/>
          <a:stretch/>
        </p:blipFill>
        <p:spPr bwMode="auto">
          <a:xfrm>
            <a:off x="1547664" y="3933056"/>
            <a:ext cx="5187278" cy="278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Прогноз погоды в Ярославле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83768" y="3140968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5949280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3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NoName\Рабочий стол\атмосферное давление\74976925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57"/>
          <a:stretch/>
        </p:blipFill>
        <p:spPr bwMode="auto">
          <a:xfrm>
            <a:off x="251520" y="1052736"/>
            <a:ext cx="45212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NoName\Рабочий стол\атмосферное давление\1201233_balloon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5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365</TotalTime>
  <Words>140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Ветер – это горизонтальное перемещение воздуха</vt:lpstr>
      <vt:lpstr>Слайд 4</vt:lpstr>
      <vt:lpstr>Измерение атмосферного давления (историческая справка)</vt:lpstr>
      <vt:lpstr>Слайд 6</vt:lpstr>
      <vt:lpstr>Слайд 7</vt:lpstr>
      <vt:lpstr>Прогноз погоды в Ярославле</vt:lpstr>
      <vt:lpstr>Слайд 9</vt:lpstr>
      <vt:lpstr>Слайд 10</vt:lpstr>
      <vt:lpstr>Слайд 11</vt:lpstr>
      <vt:lpstr>Слайд 12</vt:lpstr>
      <vt:lpstr>Приборы для измерения направления и скорости ветра</vt:lpstr>
      <vt:lpstr>Слайд 14</vt:lpstr>
      <vt:lpstr>Домашнее задание § 43( стр. 110) изучить,  выполнить задания на рабочем листе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35</cp:revision>
  <dcterms:modified xsi:type="dcterms:W3CDTF">2015-02-21T12:42:13Z</dcterms:modified>
</cp:coreProperties>
</file>