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829" y="-4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1C1E5-8523-4AC2-A69B-EC424BB301C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35CA4-F589-4435-A867-A5C8484F9D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2228" y="2122149"/>
            <a:ext cx="6864972" cy="1876607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Урок-практикум по теме «Географические координаты»</a:t>
            </a:r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383" y="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Задание по карте полушарий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3" name="Содержимое 32"/>
          <p:cNvSpPr>
            <a:spLocks noGrp="1"/>
          </p:cNvSpPr>
          <p:nvPr>
            <p:ph sz="half" idx="1"/>
          </p:nvPr>
        </p:nvSpPr>
        <p:spPr>
          <a:xfrm>
            <a:off x="804333" y="2658534"/>
            <a:ext cx="4258734" cy="55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Город Калькутта</a:t>
            </a:r>
          </a:p>
        </p:txBody>
      </p:sp>
      <p:sp>
        <p:nvSpPr>
          <p:cNvPr id="34" name="Содержимое 33"/>
          <p:cNvSpPr>
            <a:spLocks noGrp="1"/>
          </p:cNvSpPr>
          <p:nvPr>
            <p:ph sz="half" idx="2"/>
          </p:nvPr>
        </p:nvSpPr>
        <p:spPr>
          <a:xfrm>
            <a:off x="4665135" y="2700868"/>
            <a:ext cx="3440114" cy="5672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22°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с.ш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., 89 ° в.д.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721784" y="1246656"/>
            <a:ext cx="7886700" cy="79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Определите географические координаты объектов:</a:t>
            </a:r>
            <a:endParaRPr kumimoji="0" lang="ru-RU" sz="4800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5" name="Содержимое 33"/>
          <p:cNvSpPr txBox="1">
            <a:spLocks/>
          </p:cNvSpPr>
          <p:nvPr/>
        </p:nvSpPr>
        <p:spPr>
          <a:xfrm>
            <a:off x="4631267" y="3852336"/>
            <a:ext cx="3352800" cy="474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 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ю.ш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47 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з.д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6" name="Содержимое 33"/>
          <p:cNvSpPr txBox="1">
            <a:spLocks/>
          </p:cNvSpPr>
          <p:nvPr/>
        </p:nvSpPr>
        <p:spPr>
          <a:xfrm>
            <a:off x="4656668" y="5071535"/>
            <a:ext cx="3600980" cy="40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36 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52 ° в.д.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Содержимое 32"/>
          <p:cNvSpPr txBox="1">
            <a:spLocks/>
          </p:cNvSpPr>
          <p:nvPr/>
        </p:nvSpPr>
        <p:spPr>
          <a:xfrm>
            <a:off x="852486" y="3843868"/>
            <a:ext cx="3406247" cy="440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Город Бразилиа</a:t>
            </a:r>
          </a:p>
        </p:txBody>
      </p:sp>
      <p:sp>
        <p:nvSpPr>
          <p:cNvPr id="38" name="Содержимое 32"/>
          <p:cNvSpPr txBox="1">
            <a:spLocks/>
          </p:cNvSpPr>
          <p:nvPr/>
        </p:nvSpPr>
        <p:spPr>
          <a:xfrm>
            <a:off x="894819" y="5012268"/>
            <a:ext cx="3406247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Город Тегеран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  <p:bldP spid="34" grpId="0" build="p"/>
      <p:bldP spid="28" grpId="0"/>
      <p:bldP spid="28" grpId="1"/>
      <p:bldP spid="35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383" y="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Задание по карте полушарий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3" name="Содержимое 32"/>
          <p:cNvSpPr>
            <a:spLocks noGrp="1"/>
          </p:cNvSpPr>
          <p:nvPr>
            <p:ph sz="half" idx="1"/>
          </p:nvPr>
        </p:nvSpPr>
        <p:spPr>
          <a:xfrm>
            <a:off x="804333" y="2658534"/>
            <a:ext cx="4258734" cy="55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Город Ташкент</a:t>
            </a:r>
          </a:p>
        </p:txBody>
      </p:sp>
      <p:sp>
        <p:nvSpPr>
          <p:cNvPr id="34" name="Содержимое 33"/>
          <p:cNvSpPr>
            <a:spLocks noGrp="1"/>
          </p:cNvSpPr>
          <p:nvPr>
            <p:ph sz="half" idx="2"/>
          </p:nvPr>
        </p:nvSpPr>
        <p:spPr>
          <a:xfrm>
            <a:off x="4665135" y="2700868"/>
            <a:ext cx="3440114" cy="5672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42°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с.ш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., 70 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з.д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69384" y="1255123"/>
            <a:ext cx="7886700" cy="79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Найди ошибку </a:t>
            </a:r>
            <a:endParaRPr kumimoji="0" lang="ru-RU" sz="4800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5" name="Содержимое 33"/>
          <p:cNvSpPr txBox="1">
            <a:spLocks/>
          </p:cNvSpPr>
          <p:nvPr/>
        </p:nvSpPr>
        <p:spPr>
          <a:xfrm>
            <a:off x="4631267" y="3852336"/>
            <a:ext cx="3352800" cy="474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67 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14 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з.д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6" name="Содержимое 33"/>
          <p:cNvSpPr txBox="1">
            <a:spLocks/>
          </p:cNvSpPr>
          <p:nvPr/>
        </p:nvSpPr>
        <p:spPr>
          <a:xfrm>
            <a:off x="4656668" y="5071535"/>
            <a:ext cx="3600980" cy="40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82 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0 ° в.д.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Содержимое 32"/>
          <p:cNvSpPr txBox="1">
            <a:spLocks/>
          </p:cNvSpPr>
          <p:nvPr/>
        </p:nvSpPr>
        <p:spPr>
          <a:xfrm>
            <a:off x="852486" y="3843868"/>
            <a:ext cx="3406247" cy="440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Город Берлин</a:t>
            </a:r>
          </a:p>
        </p:txBody>
      </p:sp>
      <p:sp>
        <p:nvSpPr>
          <p:cNvPr id="38" name="Содержимое 32"/>
          <p:cNvSpPr txBox="1">
            <a:spLocks/>
          </p:cNvSpPr>
          <p:nvPr/>
        </p:nvSpPr>
        <p:spPr>
          <a:xfrm>
            <a:off x="894819" y="5012268"/>
            <a:ext cx="3406247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Вулкан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Котопахи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  <p:bldP spid="34" grpId="0" build="p"/>
      <p:bldP spid="28" grpId="0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383" y="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Задание по карте полушарий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3" name="Содержимое 32"/>
          <p:cNvSpPr>
            <a:spLocks noGrp="1"/>
          </p:cNvSpPr>
          <p:nvPr>
            <p:ph sz="half" idx="1"/>
          </p:nvPr>
        </p:nvSpPr>
        <p:spPr>
          <a:xfrm>
            <a:off x="4487333" y="2446867"/>
            <a:ext cx="4258734" cy="55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Вулкан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Орисаба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Содержимое 33"/>
          <p:cNvSpPr>
            <a:spLocks noGrp="1"/>
          </p:cNvSpPr>
          <p:nvPr>
            <p:ph sz="half" idx="2"/>
          </p:nvPr>
        </p:nvSpPr>
        <p:spPr>
          <a:xfrm>
            <a:off x="889002" y="2523068"/>
            <a:ext cx="3440114" cy="5672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19°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с.ш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., 97 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з.д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69384" y="1255123"/>
            <a:ext cx="7886700" cy="79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Определи объект по координате</a:t>
            </a:r>
            <a:endParaRPr kumimoji="0" lang="ru-RU" sz="3600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5" name="Содержимое 33"/>
          <p:cNvSpPr txBox="1">
            <a:spLocks/>
          </p:cNvSpPr>
          <p:nvPr/>
        </p:nvSpPr>
        <p:spPr>
          <a:xfrm>
            <a:off x="948267" y="3691470"/>
            <a:ext cx="3352800" cy="474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138 ° в.д.</a:t>
            </a:r>
          </a:p>
        </p:txBody>
      </p:sp>
      <p:sp>
        <p:nvSpPr>
          <p:cNvPr id="36" name="Содержимое 33"/>
          <p:cNvSpPr txBox="1">
            <a:spLocks/>
          </p:cNvSpPr>
          <p:nvPr/>
        </p:nvSpPr>
        <p:spPr>
          <a:xfrm>
            <a:off x="939801" y="4885268"/>
            <a:ext cx="3600980" cy="40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120° в.д.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Содержимое 32"/>
          <p:cNvSpPr txBox="1">
            <a:spLocks/>
          </p:cNvSpPr>
          <p:nvPr/>
        </p:nvSpPr>
        <p:spPr>
          <a:xfrm>
            <a:off x="4467752" y="3750734"/>
            <a:ext cx="4185181" cy="440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Вулкан </a:t>
            </a:r>
            <a:r>
              <a:rPr lang="ru-RU" sz="3200" noProof="0" dirty="0" smtClean="0">
                <a:solidFill>
                  <a:schemeClr val="bg1">
                    <a:lumMod val="95000"/>
                  </a:schemeClr>
                </a:solidFill>
              </a:rPr>
              <a:t>Фудзияма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Содержимое 32"/>
          <p:cNvSpPr txBox="1">
            <a:spLocks/>
          </p:cNvSpPr>
          <p:nvPr/>
        </p:nvSpPr>
        <p:spPr>
          <a:xfrm>
            <a:off x="4560886" y="4851401"/>
            <a:ext cx="3406247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Вулкан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Пинатубо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  <p:bldP spid="34" grpId="0" build="p"/>
      <p:bldP spid="28" grpId="0"/>
      <p:bldP spid="35" grpId="0"/>
      <p:bldP spid="36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383" y="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Задание по физической карте России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3" name="Содержимое 32"/>
          <p:cNvSpPr>
            <a:spLocks noGrp="1"/>
          </p:cNvSpPr>
          <p:nvPr>
            <p:ph sz="half" idx="1"/>
          </p:nvPr>
        </p:nvSpPr>
        <p:spPr>
          <a:xfrm>
            <a:off x="626533" y="2734734"/>
            <a:ext cx="4258734" cy="55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Город Екатеринбург</a:t>
            </a:r>
          </a:p>
        </p:txBody>
      </p:sp>
      <p:sp>
        <p:nvSpPr>
          <p:cNvPr id="34" name="Содержимое 33"/>
          <p:cNvSpPr>
            <a:spLocks noGrp="1"/>
          </p:cNvSpPr>
          <p:nvPr>
            <p:ph sz="half" idx="2"/>
          </p:nvPr>
        </p:nvSpPr>
        <p:spPr>
          <a:xfrm>
            <a:off x="4758268" y="2777068"/>
            <a:ext cx="3440114" cy="5672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56°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с.ш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., 61° в.д.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899584" y="1644589"/>
            <a:ext cx="7886700" cy="79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Определите географические координаты объектов:</a:t>
            </a:r>
            <a:endParaRPr kumimoji="0" lang="ru-RU" sz="4800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5" name="Содержимое 33"/>
          <p:cNvSpPr txBox="1">
            <a:spLocks/>
          </p:cNvSpPr>
          <p:nvPr/>
        </p:nvSpPr>
        <p:spPr>
          <a:xfrm>
            <a:off x="4732867" y="3522137"/>
            <a:ext cx="3352800" cy="474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49°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45 ° в.д.</a:t>
            </a:r>
          </a:p>
        </p:txBody>
      </p:sp>
      <p:sp>
        <p:nvSpPr>
          <p:cNvPr id="36" name="Содержимое 33"/>
          <p:cNvSpPr txBox="1">
            <a:spLocks/>
          </p:cNvSpPr>
          <p:nvPr/>
        </p:nvSpPr>
        <p:spPr>
          <a:xfrm>
            <a:off x="4715935" y="4309535"/>
            <a:ext cx="3600980" cy="40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48°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135° в.д.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Содержимое 32"/>
          <p:cNvSpPr txBox="1">
            <a:spLocks/>
          </p:cNvSpPr>
          <p:nvPr/>
        </p:nvSpPr>
        <p:spPr>
          <a:xfrm>
            <a:off x="615420" y="3539067"/>
            <a:ext cx="3406247" cy="440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Город Волгоград</a:t>
            </a:r>
          </a:p>
        </p:txBody>
      </p:sp>
      <p:sp>
        <p:nvSpPr>
          <p:cNvPr id="38" name="Содержимое 32"/>
          <p:cNvSpPr txBox="1">
            <a:spLocks/>
          </p:cNvSpPr>
          <p:nvPr/>
        </p:nvSpPr>
        <p:spPr>
          <a:xfrm>
            <a:off x="674686" y="4275668"/>
            <a:ext cx="3406247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Город Хабаровск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32"/>
          <p:cNvSpPr txBox="1">
            <a:spLocks/>
          </p:cNvSpPr>
          <p:nvPr/>
        </p:nvSpPr>
        <p:spPr>
          <a:xfrm>
            <a:off x="733953" y="5130801"/>
            <a:ext cx="3406247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Гора Эльбрус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33"/>
          <p:cNvSpPr txBox="1">
            <a:spLocks/>
          </p:cNvSpPr>
          <p:nvPr/>
        </p:nvSpPr>
        <p:spPr>
          <a:xfrm>
            <a:off x="4783668" y="5139268"/>
            <a:ext cx="3600980" cy="40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43°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42° в.д.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1" build="p"/>
      <p:bldP spid="34" grpId="1" build="p"/>
      <p:bldP spid="28" grpId="1"/>
      <p:bldP spid="35" grpId="1"/>
      <p:bldP spid="36" grpId="1"/>
      <p:bldP spid="37" grpId="1"/>
      <p:bldP spid="38" grpId="1"/>
      <p:bldP spid="10" grpId="1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383" y="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Задание по физической карте России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3" name="Содержимое 32"/>
          <p:cNvSpPr>
            <a:spLocks noGrp="1"/>
          </p:cNvSpPr>
          <p:nvPr>
            <p:ph sz="half" idx="1"/>
          </p:nvPr>
        </p:nvSpPr>
        <p:spPr>
          <a:xfrm>
            <a:off x="4487333" y="2446867"/>
            <a:ext cx="4258734" cy="55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Город Норильск</a:t>
            </a:r>
          </a:p>
        </p:txBody>
      </p:sp>
      <p:sp>
        <p:nvSpPr>
          <p:cNvPr id="34" name="Содержимое 33"/>
          <p:cNvSpPr>
            <a:spLocks noGrp="1"/>
          </p:cNvSpPr>
          <p:nvPr>
            <p:ph sz="half" idx="2"/>
          </p:nvPr>
        </p:nvSpPr>
        <p:spPr>
          <a:xfrm>
            <a:off x="889002" y="2523068"/>
            <a:ext cx="3440114" cy="5672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69°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с.ш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., 88 ° в.д.</a:t>
            </a: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69384" y="1255123"/>
            <a:ext cx="7886700" cy="79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Определи объект по координате</a:t>
            </a:r>
            <a:endParaRPr kumimoji="0" lang="ru-RU" sz="3600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5" name="Содержимое 33"/>
          <p:cNvSpPr txBox="1">
            <a:spLocks/>
          </p:cNvSpPr>
          <p:nvPr/>
        </p:nvSpPr>
        <p:spPr>
          <a:xfrm>
            <a:off x="948267" y="3691470"/>
            <a:ext cx="3352800" cy="474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57°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162° в.д.</a:t>
            </a:r>
          </a:p>
        </p:txBody>
      </p:sp>
      <p:sp>
        <p:nvSpPr>
          <p:cNvPr id="36" name="Содержимое 33"/>
          <p:cNvSpPr txBox="1">
            <a:spLocks/>
          </p:cNvSpPr>
          <p:nvPr/>
        </p:nvSpPr>
        <p:spPr>
          <a:xfrm>
            <a:off x="948268" y="5096935"/>
            <a:ext cx="3600980" cy="40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55°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с.ш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77° в.д.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Содержимое 32"/>
          <p:cNvSpPr txBox="1">
            <a:spLocks/>
          </p:cNvSpPr>
          <p:nvPr/>
        </p:nvSpPr>
        <p:spPr>
          <a:xfrm>
            <a:off x="4467752" y="3750734"/>
            <a:ext cx="4185181" cy="440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Вулкан Ключевская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Сопка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Содержимое 32"/>
          <p:cNvSpPr txBox="1">
            <a:spLocks/>
          </p:cNvSpPr>
          <p:nvPr/>
        </p:nvSpPr>
        <p:spPr>
          <a:xfrm>
            <a:off x="4518553" y="5054601"/>
            <a:ext cx="3406247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озеро Чаны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  <p:bldP spid="34" grpId="0" build="p"/>
      <p:bldP spid="28" grpId="0"/>
      <p:bldP spid="35" grpId="0"/>
      <p:bldP spid="36" grpId="0"/>
      <p:bldP spid="37" grpId="0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210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Урок-практикум по теме «Географические координаты»</vt:lpstr>
      <vt:lpstr>Задание по карте полушарий</vt:lpstr>
      <vt:lpstr>Задание по карте полушарий</vt:lpstr>
      <vt:lpstr>Задание по карте полушарий</vt:lpstr>
      <vt:lpstr>Задание по физической карте России</vt:lpstr>
      <vt:lpstr>Задание по физической карте России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Елена</cp:lastModifiedBy>
  <cp:revision>44</cp:revision>
  <dcterms:created xsi:type="dcterms:W3CDTF">2014-11-21T11:00:06Z</dcterms:created>
  <dcterms:modified xsi:type="dcterms:W3CDTF">2020-12-06T07:53:05Z</dcterms:modified>
</cp:coreProperties>
</file>