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4" r:id="rId3"/>
    <p:sldId id="257" r:id="rId4"/>
    <p:sldId id="259" r:id="rId5"/>
    <p:sldId id="258" r:id="rId6"/>
    <p:sldId id="265" r:id="rId7"/>
    <p:sldId id="260" r:id="rId8"/>
    <p:sldId id="261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995" autoAdjust="0"/>
  </p:normalViewPr>
  <p:slideViewPr>
    <p:cSldViewPr snapToGrid="0">
      <p:cViewPr varScale="1">
        <p:scale>
          <a:sx n="66" d="100"/>
          <a:sy n="66" d="100"/>
        </p:scale>
        <p:origin x="-9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7041B-E69E-4311-94D6-61DC4F1C05A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EFA15-FF09-402D-87FD-B7EA5E785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33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14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20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6346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59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0098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01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648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63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29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02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252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26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32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03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87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00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8B471D-80B5-44E2-870A-2D65ED13F7BC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E178D5-E097-4802-A61D-4DF063948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890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792" y="332116"/>
            <a:ext cx="8347645" cy="2971801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Свойства вод Мирового океана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13427" y="0"/>
            <a:ext cx="11878573" cy="87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Океанические течения</a:t>
            </a:r>
            <a:endParaRPr kumimoji="0" lang="ru-RU" sz="48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16" y="769103"/>
            <a:ext cx="11159976" cy="608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85" y="225884"/>
            <a:ext cx="11849970" cy="1507067"/>
          </a:xfrm>
        </p:spPr>
        <p:txBody>
          <a:bodyPr/>
          <a:lstStyle/>
          <a:p>
            <a:r>
              <a:rPr lang="ru-RU" b="1" dirty="0" smtClean="0"/>
              <a:t>Соленость</a:t>
            </a:r>
            <a:r>
              <a:rPr lang="ru-RU" dirty="0" smtClean="0"/>
              <a:t> – </a:t>
            </a:r>
            <a:r>
              <a:rPr lang="ru-RU" sz="3200" dirty="0" smtClean="0"/>
              <a:t>количество соли,  Растворенной в 1 литре воды (измеряется в промилле 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97" y="1643332"/>
            <a:ext cx="10504248" cy="216954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Средняя соленость вод Мирового океана – 35 ‰</a:t>
            </a:r>
          </a:p>
          <a:p>
            <a:pPr>
              <a:buNone/>
            </a:pPr>
            <a:r>
              <a:rPr lang="ru-RU" sz="2800" dirty="0" smtClean="0"/>
              <a:t>Соленость зависит: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86929" y="4494362"/>
            <a:ext cx="411042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Большое испарение </a:t>
            </a:r>
            <a:endParaRPr lang="ru-RU" sz="28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957532" y="3416060"/>
            <a:ext cx="4261448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Повышает соленость</a:t>
            </a:r>
          </a:p>
          <a:p>
            <a:pPr algn="ctr"/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190891" y="3447690"/>
            <a:ext cx="4261448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Понижает соленость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28581" y="4500113"/>
            <a:ext cx="584295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пониженное испарение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атмосферные осадки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реки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таяние льдов и айсбергов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1155" y="165499"/>
            <a:ext cx="11878573" cy="87829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Соленость поверхностных вод мирового океана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808" y="933057"/>
            <a:ext cx="8848604" cy="59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427" y="1610"/>
            <a:ext cx="12117237" cy="87829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температура поверхностных вод мирового океана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312" y="830541"/>
            <a:ext cx="8936967" cy="602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71" y="351986"/>
            <a:ext cx="5891604" cy="650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6899" y="361552"/>
            <a:ext cx="5479033" cy="649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747" y="356616"/>
            <a:ext cx="9693365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Движение вод Мирового океана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6292" y="2802894"/>
            <a:ext cx="304442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hlinkClick r:id="rId2" action="ppaction://hlinksldjump"/>
              </a:rPr>
              <a:t>Ветровые волны</a:t>
            </a:r>
          </a:p>
          <a:p>
            <a:r>
              <a:rPr lang="ru-RU" sz="2800" dirty="0" smtClean="0">
                <a:hlinkClick r:id="rId2" action="ppaction://hlinksldjump"/>
              </a:rPr>
              <a:t>Причина: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70211" y="4275828"/>
            <a:ext cx="194155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hlinkClick r:id="rId3" action="ppaction://hlinksldjump"/>
              </a:rPr>
              <a:t>Цунами</a:t>
            </a:r>
          </a:p>
          <a:p>
            <a:r>
              <a:rPr lang="ru-RU" sz="2800" dirty="0" smtClean="0">
                <a:hlinkClick r:id="rId3" action="ppaction://hlinksldjump"/>
              </a:rPr>
              <a:t>Причина</a:t>
            </a:r>
            <a:r>
              <a:rPr lang="ru-RU" sz="2800" dirty="0" smtClean="0"/>
              <a:t>: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6199" y="2836594"/>
            <a:ext cx="33473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hlinkClick r:id="rId4" action="ppaction://hlinksldjump"/>
              </a:rPr>
              <a:t>Приливы и отливы</a:t>
            </a:r>
          </a:p>
          <a:p>
            <a:r>
              <a:rPr lang="ru-RU" sz="2800" dirty="0" smtClean="0">
                <a:hlinkClick r:id="rId4" action="ppaction://hlinksldjump"/>
              </a:rPr>
              <a:t>Причина: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72498" y="4154021"/>
            <a:ext cx="432522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hlinkClick r:id="rId5" action="ppaction://hlinksldjump"/>
              </a:rPr>
              <a:t>Океанические течения</a:t>
            </a:r>
          </a:p>
          <a:p>
            <a:r>
              <a:rPr lang="ru-RU" sz="2800" dirty="0" smtClean="0">
                <a:hlinkClick r:id="rId5" action="ppaction://hlinksldjump"/>
              </a:rPr>
              <a:t>Причина: 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071032" y="1695436"/>
            <a:ext cx="1949568" cy="750498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179009" y="1847956"/>
            <a:ext cx="2171096" cy="1858471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364860" y="2161896"/>
            <a:ext cx="842512" cy="23002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7644818" y="1791796"/>
            <a:ext cx="2255116" cy="2018234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706" y="1155940"/>
            <a:ext cx="4504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Элементы волны</a:t>
            </a:r>
            <a:endParaRPr lang="ru-RU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9570"/>
            <a:ext cx="5701877" cy="390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781" y="1883960"/>
            <a:ext cx="6147219" cy="398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81155" y="165499"/>
            <a:ext cx="11878573" cy="87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action="ppaction://hlinksldjump"/>
              </a:rPr>
              <a:t>Ветровые волны</a:t>
            </a:r>
            <a:endParaRPr kumimoji="0" lang="ru-RU" sz="48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34" y="1369687"/>
            <a:ext cx="5736566" cy="409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81155" y="165499"/>
            <a:ext cx="11878573" cy="87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sldjump"/>
              </a:rPr>
              <a:t>цунами</a:t>
            </a:r>
            <a:endParaRPr kumimoji="0" lang="ru-RU" sz="48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932" y="189780"/>
            <a:ext cx="5209322" cy="329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414" y="198652"/>
            <a:ext cx="4510203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7984" y="3717985"/>
            <a:ext cx="5843376" cy="301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36" y="1582085"/>
            <a:ext cx="5221588" cy="480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8717" y="3466770"/>
            <a:ext cx="4256506" cy="320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8279" y="185280"/>
            <a:ext cx="4080295" cy="308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313427" y="300646"/>
            <a:ext cx="11878573" cy="87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Приливы и отливы</a:t>
            </a:r>
            <a:endParaRPr kumimoji="0" lang="ru-RU" sz="4800" b="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274</TotalTime>
  <Words>89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Свойства вод Мирового океана</vt:lpstr>
      <vt:lpstr>Соленость – количество соли,  Растворенной в 1 литре воды (измеряется в промилле ‰)</vt:lpstr>
      <vt:lpstr>Соленость поверхностных вод мирового океана</vt:lpstr>
      <vt:lpstr>температура поверхностных вод мирового океана</vt:lpstr>
      <vt:lpstr>Слайд 5</vt:lpstr>
      <vt:lpstr>Движение вод Мирового океана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</dc:title>
  <dc:creator>Кирилл</dc:creator>
  <cp:lastModifiedBy>Гость1</cp:lastModifiedBy>
  <cp:revision>22</cp:revision>
  <dcterms:created xsi:type="dcterms:W3CDTF">2020-04-22T13:54:19Z</dcterms:created>
  <dcterms:modified xsi:type="dcterms:W3CDTF">2022-03-31T09:48:43Z</dcterms:modified>
</cp:coreProperties>
</file>