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80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70" r:id="rId15"/>
    <p:sldId id="269" r:id="rId16"/>
    <p:sldId id="271" r:id="rId17"/>
    <p:sldId id="272" r:id="rId18"/>
    <p:sldId id="278" r:id="rId19"/>
    <p:sldId id="273" r:id="rId20"/>
    <p:sldId id="279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7B712-7600-4A65-8E2D-9C9D7A6A7531}" v="1309" dt="2020-04-24T17:25:37.173"/>
    <p1510:client id="{2963DCB4-AC54-4972-8747-5579926777DC}" v="1840" dt="2020-04-24T19:04:55"/>
    <p1510:client id="{3644BAB4-96A5-40E0-82D4-3BCF6C52D56F}" v="653" dt="2020-04-24T11:35:19.082"/>
    <p1510:client id="{51AD03A7-182A-45B6-AE0A-6E88FE686E09}" v="1463" dt="2020-04-22T09:48:15.440"/>
    <p1510:client id="{6D05547D-BF21-436E-AE1E-BDED1B539522}" v="1175" dt="2020-04-23T13:08:05.196"/>
    <p1510:client id="{7972115A-C698-4C8C-B86E-47914AE3AEAE}" v="1301" dt="2020-04-23T14:01:06.551"/>
    <p1510:client id="{B8C899F3-A711-4DF2-9360-98D9F0ACE9C6}" v="156" dt="2020-04-24T19:14:35.594"/>
    <p1510:client id="{D88A117B-8914-408A-B57C-9A0DAB174D27}" v="214" dt="2020-04-24T12:08:42.822"/>
    <p1510:client id="{DF6E1C7E-4AD3-4299-BA9F-E2136620DE3D}" v="666" dt="2020-04-24T12:33:02.317"/>
    <p1510:client id="{F446A9B8-C836-45CA-9B19-6C85801CB5F4}" v="103" dt="2020-04-22T08:28:46.6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-82" y="-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172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9815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3997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60724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5528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9649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221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9688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9096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123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467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036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260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504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402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226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0512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7014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098" y="2300069"/>
            <a:ext cx="11933902" cy="20066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13800" dirty="0" smtClean="0"/>
              <a:t/>
            </a:r>
            <a:br>
              <a:rPr lang="ru-RU" sz="13800" dirty="0" smtClean="0"/>
            </a:br>
            <a:r>
              <a:rPr lang="ru-RU" sz="13800" dirty="0" smtClean="0"/>
              <a:t>Антарктида</a:t>
            </a:r>
            <a:br>
              <a:rPr lang="ru-RU" sz="13800" dirty="0" smtClean="0"/>
            </a:br>
            <a:endParaRPr lang="ru-RU" dirty="0">
              <a:cs typeface="Calibri Ligh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39959" y="3637459"/>
            <a:ext cx="11933902" cy="2006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«анта» - противоположный</a:t>
            </a:r>
            <a:b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</a:t>
            </a:r>
            <a:r>
              <a:rPr kumimoji="0" lang="ru-RU" sz="6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арктос</a:t>
            </a:r>
            <a:r>
              <a:rPr kumimoji="0" lang="ru-RU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 - медведь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Calibr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165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152400"/>
            <a:ext cx="11988800" cy="9906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Лето  -в январе, зима – </a:t>
            </a:r>
            <a:r>
              <a:rPr lang="ru-RU" sz="3600" smtClean="0"/>
              <a:t>в июне. </a:t>
            </a:r>
            <a:r>
              <a:rPr lang="ru-RU" sz="3600" dirty="0" smtClean="0"/>
              <a:t>Почему? </a:t>
            </a:r>
            <a:endParaRPr lang="ru-RU" sz="3600" dirty="0"/>
          </a:p>
        </p:txBody>
      </p:sp>
      <p:pic>
        <p:nvPicPr>
          <p:cNvPr id="15363" name="Picture 2" descr="F:\7 класс\картинки Антарктида\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923" y="951211"/>
            <a:ext cx="8832650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7 класс\картинки Антарктида\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932" y="69008"/>
            <a:ext cx="8272734" cy="666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779" y="219453"/>
            <a:ext cx="5747658" cy="140053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Внутренние воды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05274" y="923909"/>
            <a:ext cx="6746032" cy="419548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Вода на материке, чаще всего,  в твердом виде</a:t>
            </a:r>
          </a:p>
          <a:p>
            <a:r>
              <a:rPr lang="ru-RU" sz="2800" dirty="0" smtClean="0"/>
              <a:t>Во льдах Антарктиды содержится 90% всей пресной воды на Земле</a:t>
            </a:r>
          </a:p>
          <a:p>
            <a:r>
              <a:rPr lang="ru-RU" sz="2800" dirty="0" smtClean="0"/>
              <a:t>В жидком виде вода в прибрежных районах летом в виде временных ручьев и озер </a:t>
            </a:r>
            <a:endParaRPr lang="ru-RU" sz="2800" dirty="0"/>
          </a:p>
        </p:txBody>
      </p:sp>
      <p:pic>
        <p:nvPicPr>
          <p:cNvPr id="4098" name="Picture 2" descr="C:\Users\Елена\Desktop\s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2537" y="144626"/>
            <a:ext cx="4671525" cy="3503644"/>
          </a:xfrm>
          <a:prstGeom prst="rect">
            <a:avLst/>
          </a:prstGeom>
          <a:noFill/>
        </p:spPr>
      </p:pic>
      <p:pic>
        <p:nvPicPr>
          <p:cNvPr id="4099" name="Picture 3" descr="C:\Users\Елена\Desktop\Eti-fotografii-navsegda-izmenyat-vashe-predstavlenie-ob-Antarktide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7838" y="3802289"/>
            <a:ext cx="4581330" cy="3055711"/>
          </a:xfrm>
          <a:prstGeom prst="rect">
            <a:avLst/>
          </a:prstGeom>
          <a:noFill/>
        </p:spPr>
      </p:pic>
      <p:pic>
        <p:nvPicPr>
          <p:cNvPr id="8" name="Picture 2" descr="F:\7 класс\картинки Антарктида\s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32109" y="4366726"/>
            <a:ext cx="4162100" cy="2341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25253" y="112144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Подледные озера </a:t>
            </a:r>
          </a:p>
        </p:txBody>
      </p:sp>
      <p:pic>
        <p:nvPicPr>
          <p:cNvPr id="19459" name="Picture 2" descr="F:\7 класс\картинки Антарктида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8892" y="1110343"/>
            <a:ext cx="11519140" cy="559801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Органический мир</a:t>
            </a:r>
          </a:p>
        </p:txBody>
      </p:sp>
      <p:sp>
        <p:nvSpPr>
          <p:cNvPr id="21507" name="Текст 3"/>
          <p:cNvSpPr>
            <a:spLocks noGrp="1"/>
          </p:cNvSpPr>
          <p:nvPr>
            <p:ph type="body" idx="1"/>
          </p:nvPr>
        </p:nvSpPr>
        <p:spPr>
          <a:xfrm>
            <a:off x="203200" y="1219201"/>
            <a:ext cx="5386917" cy="658813"/>
          </a:xfrm>
        </p:spPr>
        <p:txBody>
          <a:bodyPr/>
          <a:lstStyle/>
          <a:p>
            <a:pPr algn="ctr" eaLnBrk="1" hangingPunct="1"/>
            <a:r>
              <a:rPr lang="ru-RU" smtClean="0"/>
              <a:t>Растительный мир</a:t>
            </a:r>
          </a:p>
        </p:txBody>
      </p:sp>
      <p:sp>
        <p:nvSpPr>
          <p:cNvPr id="21508" name="Текст 5"/>
          <p:cNvSpPr>
            <a:spLocks noGrp="1"/>
          </p:cNvSpPr>
          <p:nvPr>
            <p:ph type="body" sz="half" idx="3"/>
          </p:nvPr>
        </p:nvSpPr>
        <p:spPr>
          <a:xfrm>
            <a:off x="6400801" y="1219200"/>
            <a:ext cx="5389033" cy="654050"/>
          </a:xfrm>
        </p:spPr>
        <p:txBody>
          <a:bodyPr/>
          <a:lstStyle/>
          <a:p>
            <a:pPr algn="ctr" eaLnBrk="1" hangingPunct="1"/>
            <a:r>
              <a:rPr lang="ru-RU" smtClean="0"/>
              <a:t>Животный мир</a:t>
            </a:r>
          </a:p>
        </p:txBody>
      </p:sp>
      <p:sp>
        <p:nvSpPr>
          <p:cNvPr id="21509" name="Содержимое 4"/>
          <p:cNvSpPr>
            <a:spLocks noGrp="1"/>
          </p:cNvSpPr>
          <p:nvPr>
            <p:ph sz="quarter" idx="2"/>
          </p:nvPr>
        </p:nvSpPr>
        <p:spPr>
          <a:xfrm>
            <a:off x="304800" y="1828800"/>
            <a:ext cx="5588000" cy="1066800"/>
          </a:xfrm>
        </p:spPr>
        <p:txBody>
          <a:bodyPr/>
          <a:lstStyle/>
          <a:p>
            <a:pPr eaLnBrk="1" hangingPunct="1"/>
            <a:r>
              <a:rPr lang="ru-RU" smtClean="0"/>
              <a:t>Мхи, лишайники, микроскопические водоросли</a:t>
            </a:r>
          </a:p>
        </p:txBody>
      </p:sp>
      <p:pic>
        <p:nvPicPr>
          <p:cNvPr id="21510" name="Picture 2" descr="F:\7 класс\картинки Антарктида\img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>
          <a:xfrm>
            <a:off x="5374433" y="2090057"/>
            <a:ext cx="6817567" cy="4767943"/>
          </a:xfrm>
          <a:noFill/>
        </p:spPr>
      </p:pic>
      <p:pic>
        <p:nvPicPr>
          <p:cNvPr id="5122" name="Picture 2" descr="C:\Users\Елена\Desktop\0010-010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09" y="2584580"/>
            <a:ext cx="4948819" cy="3713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82" y="172616"/>
            <a:ext cx="11190514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Антарктические оазисы – </a:t>
            </a:r>
            <a:r>
              <a:rPr lang="ru-RU" sz="3600" dirty="0" smtClean="0"/>
              <a:t>участки прибрежной полосы материка, освобождающиеся ото льда в летний период </a:t>
            </a:r>
            <a:endParaRPr lang="ru-RU" dirty="0"/>
          </a:p>
        </p:txBody>
      </p:sp>
      <p:pic>
        <p:nvPicPr>
          <p:cNvPr id="5" name="Picture 2" descr="F:\7 класс\картинки Антарктида\s1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70007" y="1866361"/>
            <a:ext cx="6923281" cy="499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413748" y="1033732"/>
            <a:ext cx="8825658" cy="3329581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8800" b="1" dirty="0" smtClean="0"/>
              <a:t>Человек на материке</a:t>
            </a:r>
            <a:endParaRPr lang="ru-RU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5" name="Picture 2" descr="F:\7 класс\картинки Антарктида\25f85cb339a50818a126e6e1b811c3f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95560" y="224286"/>
            <a:ext cx="9995979" cy="651294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52" y="288817"/>
            <a:ext cx="9404723" cy="1400530"/>
          </a:xfrm>
        </p:spPr>
        <p:txBody>
          <a:bodyPr/>
          <a:lstStyle/>
          <a:p>
            <a:r>
              <a:rPr lang="ru-RU" dirty="0" smtClean="0"/>
              <a:t>Джеймс Кук</a:t>
            </a:r>
            <a:endParaRPr lang="ru-RU" dirty="0"/>
          </a:p>
        </p:txBody>
      </p:sp>
      <p:pic>
        <p:nvPicPr>
          <p:cNvPr id="1026" name="Picture 2" descr="C:\Users\Елена\Desktop\UrodRu20191223kuk1.jpg"/>
          <p:cNvPicPr>
            <a:picLocks noChangeAspect="1" noChangeArrowheads="1"/>
          </p:cNvPicPr>
          <p:nvPr/>
        </p:nvPicPr>
        <p:blipFill>
          <a:blip r:embed="rId2"/>
          <a:srcRect r="28015"/>
          <a:stretch>
            <a:fillRect/>
          </a:stretch>
        </p:blipFill>
        <p:spPr bwMode="auto">
          <a:xfrm>
            <a:off x="263584" y="1431983"/>
            <a:ext cx="4349512" cy="3899141"/>
          </a:xfrm>
          <a:prstGeom prst="rect">
            <a:avLst/>
          </a:prstGeom>
          <a:noFill/>
        </p:spPr>
      </p:pic>
      <p:pic>
        <p:nvPicPr>
          <p:cNvPr id="1027" name="Picture 3" descr="C:\Users\Елена\Desktop\8166bdd9d8a4c71cd264a6f3d37e853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45127" y="1242039"/>
            <a:ext cx="7307944" cy="4546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0435" y="409744"/>
            <a:ext cx="116332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Открытие материка произошло в 1820 г. </a:t>
            </a:r>
            <a:br>
              <a:rPr lang="ru-RU" sz="3600" dirty="0" smtClean="0"/>
            </a:br>
            <a:r>
              <a:rPr lang="ru-RU" sz="3600" dirty="0" smtClean="0"/>
              <a:t>(200 лет назад) русскими мореплавателями: Ф.Ф. Беллинсгаузеном и М.П. Лазаревым</a:t>
            </a:r>
            <a:endParaRPr lang="ru-RU" sz="3600" dirty="0"/>
          </a:p>
        </p:txBody>
      </p:sp>
      <p:pic>
        <p:nvPicPr>
          <p:cNvPr id="24579" name="Picture 4" descr="C:\Users\Елена\Desktop\Игра по Антарктиде\картинки к игре\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1049" y="2259132"/>
            <a:ext cx="9014604" cy="459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world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273" y="0"/>
            <a:ext cx="11775233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657600" y="0"/>
            <a:ext cx="4273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   Р   К   Т   И   К   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60710" y="5797421"/>
            <a:ext cx="5697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   Н   Т   А   Р   К   Т   И   К   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7450" y="191461"/>
            <a:ext cx="9701538" cy="1400530"/>
          </a:xfrm>
        </p:spPr>
        <p:txBody>
          <a:bodyPr/>
          <a:lstStyle/>
          <a:p>
            <a:r>
              <a:rPr lang="ru-RU" dirty="0" smtClean="0"/>
              <a:t>Исследования материка в 19 веке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91550" y="1278295"/>
            <a:ext cx="6594442" cy="52624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1840 г. – французская экспедиция под руководством </a:t>
            </a:r>
            <a:r>
              <a:rPr lang="ru-RU" sz="2400" dirty="0" err="1" smtClean="0"/>
              <a:t>Жюля</a:t>
            </a:r>
            <a:r>
              <a:rPr lang="ru-RU" sz="2400" dirty="0" smtClean="0"/>
              <a:t> </a:t>
            </a:r>
            <a:r>
              <a:rPr lang="ru-RU" sz="2400" dirty="0" err="1" smtClean="0"/>
              <a:t>Дюмона</a:t>
            </a:r>
            <a:r>
              <a:rPr lang="ru-RU" sz="2400" dirty="0" smtClean="0"/>
              <a:t> </a:t>
            </a:r>
            <a:r>
              <a:rPr lang="ru-RU" sz="2400" dirty="0" err="1" smtClean="0"/>
              <a:t>д´Юрвиля</a:t>
            </a:r>
            <a:r>
              <a:rPr lang="ru-RU" sz="2400" dirty="0" smtClean="0"/>
              <a:t> открыла несколько островов у берегов Антарктиды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1841 г. – английская экспедиция под командованием Джеймса Росса открыла: горную страну на материке – Земля Виктория, два действующих вулкана Эребус и Террор, гигантский шельфовый ледник</a:t>
            </a:r>
            <a:endParaRPr lang="ru-RU" sz="2400" dirty="0"/>
          </a:p>
        </p:txBody>
      </p:sp>
      <p:pic>
        <p:nvPicPr>
          <p:cNvPr id="2051" name="Picture 3" descr="C:\Users\Елена\Desktop\Jules_dumont_d_urvil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9237" y="1013521"/>
            <a:ext cx="2039235" cy="2354830"/>
          </a:xfrm>
          <a:prstGeom prst="rect">
            <a:avLst/>
          </a:prstGeom>
          <a:noFill/>
        </p:spPr>
      </p:pic>
      <p:pic>
        <p:nvPicPr>
          <p:cNvPr id="2052" name="Picture 4" descr="C:\Users\Елена\Desktop\Джеймс Кларк Рос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598" y="3797559"/>
            <a:ext cx="2320213" cy="2900266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9927" y="3526929"/>
            <a:ext cx="2436942" cy="333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6494"/>
            <a:ext cx="10493555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1911 г. – покорение Южного полюса</a:t>
            </a:r>
            <a:endParaRPr lang="ru-RU" sz="4000" dirty="0"/>
          </a:p>
        </p:txBody>
      </p:sp>
      <p:pic>
        <p:nvPicPr>
          <p:cNvPr id="25603" name="Picture 3" descr="F:\7 класс\картинки Антарктида\regnum_picture_1481662357402960_norm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233577"/>
            <a:ext cx="4165600" cy="487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180860" y="6238337"/>
            <a:ext cx="26035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err="1"/>
              <a:t>Руал</a:t>
            </a:r>
            <a:r>
              <a:rPr lang="ru-RU" sz="2400" b="1" dirty="0"/>
              <a:t> Амундсен</a:t>
            </a:r>
          </a:p>
        </p:txBody>
      </p:sp>
      <p:pic>
        <p:nvPicPr>
          <p:cNvPr id="25605" name="Picture 4" descr="F:\7 класс\картинки Антарктида\img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5713" y="1278148"/>
            <a:ext cx="7112000" cy="4786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3525" y="165338"/>
            <a:ext cx="10739887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1911 г. – покорение Южного полюса</a:t>
            </a:r>
            <a:endParaRPr lang="ru-RU" sz="4400" dirty="0"/>
          </a:p>
        </p:txBody>
      </p:sp>
      <p:pic>
        <p:nvPicPr>
          <p:cNvPr id="26627" name="Picture 2" descr="F:\7 класс\картинки Антарктида\Marshrutyi-e`kspeditsiy-Amudsena-i-Skot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6323" y="1224950"/>
            <a:ext cx="8213411" cy="546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6144"/>
            <a:ext cx="11074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Современные научные исследования</a:t>
            </a:r>
            <a:br>
              <a:rPr lang="ru-RU" dirty="0" smtClean="0"/>
            </a:br>
            <a:r>
              <a:rPr lang="ru-RU" dirty="0" smtClean="0"/>
              <a:t> на материке</a:t>
            </a:r>
            <a:endParaRPr lang="ru-RU" dirty="0"/>
          </a:p>
        </p:txBody>
      </p:sp>
      <p:pic>
        <p:nvPicPr>
          <p:cNvPr id="27651" name="Picture 2" descr="F:\7 класс\картинки Антарктида\img18.jpg"/>
          <p:cNvPicPr>
            <a:picLocks noChangeAspect="1" noChangeArrowheads="1"/>
          </p:cNvPicPr>
          <p:nvPr/>
        </p:nvPicPr>
        <p:blipFill>
          <a:blip r:embed="rId2"/>
          <a:srcRect l="18332" r="17413"/>
          <a:stretch>
            <a:fillRect/>
          </a:stretch>
        </p:blipFill>
        <p:spPr bwMode="auto">
          <a:xfrm>
            <a:off x="454925" y="1376411"/>
            <a:ext cx="6525254" cy="5481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F:\7 класс\картинки Антарктида\1200x830_0xac120005_86805952115280846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535" y="760450"/>
            <a:ext cx="3920577" cy="233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20269" y="3097764"/>
            <a:ext cx="355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Российская научная станция</a:t>
            </a:r>
          </a:p>
          <a:p>
            <a:pPr algn="ctr"/>
            <a:r>
              <a:rPr lang="ru-RU" dirty="0" smtClean="0"/>
              <a:t> «Беллинсгаузен»</a:t>
            </a:r>
            <a:endParaRPr lang="ru-RU" dirty="0"/>
          </a:p>
        </p:txBody>
      </p:sp>
      <p:pic>
        <p:nvPicPr>
          <p:cNvPr id="6146" name="Picture 2" descr="C:\Users\Елена\Desktop\w-1500_h-auto_m-fit_s-any__highres_48302917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5705" y="3777065"/>
            <a:ext cx="4090631" cy="23004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79095" y="6083559"/>
            <a:ext cx="4366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Британская антарктическая  </a:t>
            </a:r>
          </a:p>
          <a:p>
            <a:pPr algn="ctr"/>
            <a:r>
              <a:rPr lang="ru-RU" dirty="0" smtClean="0"/>
              <a:t>исследовательская станция «</a:t>
            </a:r>
            <a:r>
              <a:rPr lang="en-US" dirty="0" smtClean="0"/>
              <a:t>Halley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7725748" y="1045028"/>
            <a:ext cx="4329404" cy="5701005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Площадь</a:t>
            </a:r>
            <a:r>
              <a:rPr lang="ru-RU" sz="2400" dirty="0" smtClean="0"/>
              <a:t> Антарктиды (без островов)=</a:t>
            </a:r>
            <a:r>
              <a:rPr lang="ru-RU" sz="2400" b="1" dirty="0" smtClean="0"/>
              <a:t>13,6 млн. км²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Площадь с островами = </a:t>
            </a:r>
            <a:r>
              <a:rPr lang="ru-RU" sz="2400" b="1" dirty="0" smtClean="0"/>
              <a:t>15,6 млн. км²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Материк расположен в южном, западном и восточном полушариях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Большая часть лежит за Южным полярным кругом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Омывается водами 3-х океанов</a:t>
            </a:r>
          </a:p>
        </p:txBody>
      </p:sp>
      <p:pic>
        <p:nvPicPr>
          <p:cNvPr id="6147" name="Picture 2" descr="F:\7 класс\картинки Антарктида\50b6002971e9de83a14b787e619f79de9a656a4b-n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0630" y="248923"/>
            <a:ext cx="7501812" cy="6393902"/>
          </a:xfr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rot="5400000">
            <a:off x="1021704" y="3419672"/>
            <a:ext cx="6559418" cy="186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smtClean="0"/>
              <a:t>Шельфовые ледники</a:t>
            </a:r>
          </a:p>
        </p:txBody>
      </p:sp>
      <p:pic>
        <p:nvPicPr>
          <p:cNvPr id="8195" name="Picture 2" descr="F:\7 класс\картинки Антарктида\oazis-shirmahera-459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28596" y="965020"/>
            <a:ext cx="6686288" cy="571569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892" y="228431"/>
            <a:ext cx="9404723" cy="140053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Схема образования шельфовых ледников и айсбергов</a:t>
            </a:r>
            <a:endParaRPr lang="ru-RU" dirty="0"/>
          </a:p>
        </p:txBody>
      </p:sp>
      <p:pic>
        <p:nvPicPr>
          <p:cNvPr id="9219" name="Picture 2" descr="F:\7 класс\картинки Антарктида\img-pAEjf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185" y="1831676"/>
            <a:ext cx="11497733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pPr algn="ctr" eaLnBrk="1" hangingPunct="1"/>
            <a:r>
              <a:rPr lang="ru-RU" sz="4400" b="1" dirty="0" smtClean="0"/>
              <a:t>Рельеф Антарктиды</a:t>
            </a:r>
          </a:p>
        </p:txBody>
      </p:sp>
      <p:sp>
        <p:nvSpPr>
          <p:cNvPr id="10243" name="Текст 4"/>
          <p:cNvSpPr>
            <a:spLocks noGrp="1"/>
          </p:cNvSpPr>
          <p:nvPr>
            <p:ph type="body" idx="1"/>
          </p:nvPr>
        </p:nvSpPr>
        <p:spPr>
          <a:xfrm>
            <a:off x="581804" y="1196197"/>
            <a:ext cx="5386917" cy="658813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Ледниковый рельеф</a:t>
            </a:r>
          </a:p>
        </p:txBody>
      </p:sp>
      <p:sp>
        <p:nvSpPr>
          <p:cNvPr id="10244" name="Текст 6"/>
          <p:cNvSpPr>
            <a:spLocks noGrp="1"/>
          </p:cNvSpPr>
          <p:nvPr>
            <p:ph type="body" sz="half" idx="3"/>
          </p:nvPr>
        </p:nvSpPr>
        <p:spPr>
          <a:xfrm>
            <a:off x="6088332" y="1239328"/>
            <a:ext cx="5389033" cy="654050"/>
          </a:xfrm>
        </p:spPr>
        <p:txBody>
          <a:bodyPr/>
          <a:lstStyle/>
          <a:p>
            <a:pPr algn="ctr" eaLnBrk="1" hangingPunct="1"/>
            <a:r>
              <a:rPr lang="ru-RU" b="1" dirty="0" smtClean="0"/>
              <a:t>Подледный рельеф</a:t>
            </a:r>
          </a:p>
        </p:txBody>
      </p:sp>
      <p:sp>
        <p:nvSpPr>
          <p:cNvPr id="10245" name="Содержимое 7"/>
          <p:cNvSpPr>
            <a:spLocks noGrp="1"/>
          </p:cNvSpPr>
          <p:nvPr>
            <p:ph sz="quarter" idx="4"/>
          </p:nvPr>
        </p:nvSpPr>
        <p:spPr>
          <a:xfrm>
            <a:off x="307147" y="1960574"/>
            <a:ext cx="6908800" cy="2474913"/>
          </a:xfrm>
        </p:spPr>
        <p:txBody>
          <a:bodyPr/>
          <a:lstStyle/>
          <a:p>
            <a:pPr eaLnBrk="1" hangingPunct="1"/>
            <a:r>
              <a:rPr lang="ru-RU" b="1" dirty="0" smtClean="0"/>
              <a:t>Толщина льда примерно 2000м</a:t>
            </a:r>
          </a:p>
          <a:p>
            <a:pPr eaLnBrk="1" hangingPunct="1"/>
            <a:r>
              <a:rPr lang="ru-RU" b="1" dirty="0" smtClean="0"/>
              <a:t>Максимальная -4335 м</a:t>
            </a:r>
          </a:p>
          <a:p>
            <a:pPr eaLnBrk="1" hangingPunct="1"/>
            <a:r>
              <a:rPr lang="ru-RU" b="1" dirty="0" smtClean="0"/>
              <a:t>От чего зависит толщина льда?</a:t>
            </a:r>
          </a:p>
        </p:txBody>
      </p:sp>
      <p:pic>
        <p:nvPicPr>
          <p:cNvPr id="10246" name="Picture 2" descr="F:\7 класс\картинки Антарктида\484_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8179" y="3853544"/>
            <a:ext cx="7107500" cy="2583024"/>
          </a:xfrm>
          <a:noFill/>
        </p:spPr>
      </p:pic>
      <p:cxnSp>
        <p:nvCxnSpPr>
          <p:cNvPr id="8" name="Прямая со стрелкой 7"/>
          <p:cNvCxnSpPr/>
          <p:nvPr/>
        </p:nvCxnSpPr>
        <p:spPr>
          <a:xfrm rot="10800000" flipV="1">
            <a:off x="3545634" y="942391"/>
            <a:ext cx="2369975" cy="4105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6550090" y="951722"/>
            <a:ext cx="2174032" cy="43853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3" name="Picture 2" descr="F:\7 класс\картинки Антарктида\0005-018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232" y="3125755"/>
            <a:ext cx="4310743" cy="373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09600" y="21576"/>
            <a:ext cx="110744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Подледный рельеф</a:t>
            </a:r>
            <a:endParaRPr lang="ru-RU" dirty="0"/>
          </a:p>
        </p:txBody>
      </p:sp>
      <p:pic>
        <p:nvPicPr>
          <p:cNvPr id="12291" name="Picture 2" descr="F:\7 класс\картинки Антарктида\ris.92.e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8604" y="791730"/>
            <a:ext cx="7210725" cy="5703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10606" y="2440244"/>
            <a:ext cx="228139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Восточная часть</a:t>
            </a:r>
          </a:p>
          <a:p>
            <a:r>
              <a:rPr lang="ru-RU" dirty="0" smtClean="0"/>
              <a:t>лежит на древней</a:t>
            </a:r>
          </a:p>
          <a:p>
            <a:r>
              <a:rPr lang="ru-RU" dirty="0" smtClean="0"/>
              <a:t>Антарктической </a:t>
            </a:r>
          </a:p>
          <a:p>
            <a:r>
              <a:rPr lang="ru-RU" dirty="0" smtClean="0"/>
              <a:t>платформе -  </a:t>
            </a:r>
          </a:p>
          <a:p>
            <a:r>
              <a:rPr lang="ru-RU" dirty="0" smtClean="0"/>
              <a:t>здесь высокие  </a:t>
            </a:r>
          </a:p>
          <a:p>
            <a:r>
              <a:rPr lang="ru-RU" dirty="0" smtClean="0"/>
              <a:t>равнины</a:t>
            </a:r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9666519" y="1136946"/>
            <a:ext cx="270587" cy="4404050"/>
          </a:xfrm>
          <a:prstGeom prst="rightBrace">
            <a:avLst>
              <a:gd name="adj1" fmla="val 153161"/>
              <a:gd name="adj2" fmla="val 5000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986" y="2421875"/>
            <a:ext cx="2108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Западная  часть</a:t>
            </a:r>
          </a:p>
          <a:p>
            <a:r>
              <a:rPr lang="ru-RU" dirty="0" smtClean="0"/>
              <a:t>лежит в области</a:t>
            </a:r>
          </a:p>
          <a:p>
            <a:r>
              <a:rPr lang="ru-RU" dirty="0" smtClean="0"/>
              <a:t> кайнозойской</a:t>
            </a:r>
          </a:p>
          <a:p>
            <a:r>
              <a:rPr lang="ru-RU" dirty="0" smtClean="0"/>
              <a:t> складчатости </a:t>
            </a:r>
            <a:endParaRPr lang="ru-RU" dirty="0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2006084" y="1560006"/>
            <a:ext cx="345234" cy="3219061"/>
          </a:xfrm>
          <a:prstGeom prst="leftBrace">
            <a:avLst>
              <a:gd name="adj1" fmla="val 60965"/>
              <a:gd name="adj2" fmla="val 50444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-1" y="4917233"/>
            <a:ext cx="2976465" cy="1940767"/>
            <a:chOff x="-1" y="4917233"/>
            <a:chExt cx="2976465" cy="1940767"/>
          </a:xfrm>
        </p:grpSpPr>
        <p:sp>
          <p:nvSpPr>
            <p:cNvPr id="9" name="Прямоугольная выноска 8"/>
            <p:cNvSpPr/>
            <p:nvPr/>
          </p:nvSpPr>
          <p:spPr>
            <a:xfrm>
              <a:off x="-1" y="4917233"/>
              <a:ext cx="2976465" cy="1940767"/>
            </a:xfrm>
            <a:prstGeom prst="wedgeRectCallout">
              <a:avLst>
                <a:gd name="adj1" fmla="val 160537"/>
                <a:gd name="adj2" fmla="val -430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C:\Users\Елена\Desktop\91d5756aca8aa001196eef57bb4e85f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305" y="4966764"/>
              <a:ext cx="2789134" cy="18352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7 класс\картинки Антарктида\615546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186" y="112143"/>
            <a:ext cx="9927087" cy="664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70147"/>
            <a:ext cx="9404723" cy="140053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Климат Антарктиды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727371" y="1290982"/>
            <a:ext cx="5318449" cy="525910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Год делится на полярный день (декабрь-февраль) и полярную ночь (июнь-август)</a:t>
            </a:r>
          </a:p>
          <a:p>
            <a:r>
              <a:rPr lang="ru-RU" sz="2400" dirty="0" smtClean="0"/>
              <a:t>Летом средняя температура воздуха = -30-50°С</a:t>
            </a:r>
          </a:p>
          <a:p>
            <a:r>
              <a:rPr lang="ru-RU" sz="2400" dirty="0" smtClean="0"/>
              <a:t>Зимой температура = -60-70°С</a:t>
            </a:r>
          </a:p>
          <a:p>
            <a:r>
              <a:rPr lang="ru-RU" sz="2400" dirty="0" smtClean="0"/>
              <a:t>Осадков менее 300 мм/год и только в твердом виде </a:t>
            </a:r>
          </a:p>
          <a:p>
            <a:r>
              <a:rPr lang="ru-RU" sz="2400" dirty="0" smtClean="0"/>
              <a:t>Частые сильные ветры</a:t>
            </a:r>
          </a:p>
          <a:p>
            <a:endParaRPr lang="ru-RU" sz="2000" dirty="0" smtClean="0"/>
          </a:p>
          <a:p>
            <a:endParaRPr lang="ru-RU" dirty="0"/>
          </a:p>
        </p:txBody>
      </p:sp>
      <p:pic>
        <p:nvPicPr>
          <p:cNvPr id="14339" name="Picture 2" descr="F:\7 класс\картинки Антарктида\img13.jpg"/>
          <p:cNvPicPr>
            <a:picLocks noChangeAspect="1" noChangeArrowheads="1"/>
          </p:cNvPicPr>
          <p:nvPr/>
        </p:nvPicPr>
        <p:blipFill>
          <a:blip r:embed="rId2"/>
          <a:srcRect l="17078" r="14139"/>
          <a:stretch>
            <a:fillRect/>
          </a:stretch>
        </p:blipFill>
        <p:spPr bwMode="auto">
          <a:xfrm>
            <a:off x="457201" y="858416"/>
            <a:ext cx="6092889" cy="599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291</Words>
  <Application>Microsoft Office PowerPoint</Application>
  <PresentationFormat>Произвольный</PresentationFormat>
  <Paragraphs>57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Ion</vt:lpstr>
      <vt:lpstr> Антарктида </vt:lpstr>
      <vt:lpstr>Слайд 2</vt:lpstr>
      <vt:lpstr>Площадь Антарктиды (без островов)=13,6 млн. км²  Площадь с островами = 15,6 млн. км²  Материк расположен в южном, западном и восточном полушариях.  Большая часть лежит за Южным полярным кругом   Омывается водами 3-х океанов</vt:lpstr>
      <vt:lpstr>Шельфовые ледники</vt:lpstr>
      <vt:lpstr>Схема образования шельфовых ледников и айсбергов</vt:lpstr>
      <vt:lpstr>Рельеф Антарктиды</vt:lpstr>
      <vt:lpstr>Подледный рельеф</vt:lpstr>
      <vt:lpstr>Слайд 8</vt:lpstr>
      <vt:lpstr>Климат Антарктиды</vt:lpstr>
      <vt:lpstr>Лето  -в январе, зима – в июне. Почему? </vt:lpstr>
      <vt:lpstr>Слайд 11</vt:lpstr>
      <vt:lpstr>Внутренние воды</vt:lpstr>
      <vt:lpstr>Подледные озера </vt:lpstr>
      <vt:lpstr>Органический мир</vt:lpstr>
      <vt:lpstr>Антарктические оазисы – участки прибрежной полосы материка, освобождающиеся ото льда в летний период </vt:lpstr>
      <vt:lpstr>Человек на материке</vt:lpstr>
      <vt:lpstr>Слайд 17</vt:lpstr>
      <vt:lpstr>Джеймс Кук</vt:lpstr>
      <vt:lpstr>Открытие материка произошло в 1820 г.  (200 лет назад) русскими мореплавателями: Ф.Ф. Беллинсгаузеном и М.П. Лазаревым</vt:lpstr>
      <vt:lpstr>Исследования материка в 19 веке</vt:lpstr>
      <vt:lpstr>1911 г. – покорение Южного полюса</vt:lpstr>
      <vt:lpstr>1911 г. – покорение Южного полюса</vt:lpstr>
      <vt:lpstr>Современные научные исследования  на материке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Елена</cp:lastModifiedBy>
  <cp:revision>1705</cp:revision>
  <dcterms:created xsi:type="dcterms:W3CDTF">2020-04-22T08:23:22Z</dcterms:created>
  <dcterms:modified xsi:type="dcterms:W3CDTF">2020-04-28T20:14:34Z</dcterms:modified>
</cp:coreProperties>
</file>