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8" r:id="rId3"/>
    <p:sldId id="257" r:id="rId4"/>
    <p:sldId id="268" r:id="rId5"/>
    <p:sldId id="259" r:id="rId6"/>
    <p:sldId id="260" r:id="rId7"/>
    <p:sldId id="263" r:id="rId8"/>
    <p:sldId id="264" r:id="rId9"/>
    <p:sldId id="265" r:id="rId10"/>
    <p:sldId id="261" r:id="rId11"/>
    <p:sldId id="267" r:id="rId12"/>
    <p:sldId id="269" r:id="rId13"/>
    <p:sldId id="27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39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086E82-BD06-4D6F-968D-E9BE8FDF638B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9DEA56-A1E4-43DB-A2CA-5B47A384871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7940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9DEA56-A1E4-43DB-A2CA-5B47A384871E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86844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12000"/>
                <a:satMod val="240000"/>
              </a:schemeClr>
              <a:schemeClr val="bg2">
                <a:tint val="65000"/>
              </a:schemeClr>
            </a:duotone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artisticCement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21.02.2016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slide" Target="slide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slide" Target="slid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57200" y="1663824"/>
            <a:ext cx="8305800" cy="1981200"/>
          </a:xfrm>
        </p:spPr>
        <p:txBody>
          <a:bodyPr/>
          <a:lstStyle/>
          <a:p>
            <a:r>
              <a:rPr lang="ru-RU" sz="6000" b="1" dirty="0" smtClean="0"/>
              <a:t>Демократическая </a:t>
            </a:r>
            <a:br>
              <a:rPr lang="ru-RU" sz="6000" b="1" dirty="0" smtClean="0"/>
            </a:br>
            <a:r>
              <a:rPr lang="ru-RU" sz="6000" b="1" dirty="0" smtClean="0"/>
              <a:t>республика </a:t>
            </a:r>
            <a:br>
              <a:rPr lang="ru-RU" sz="6000" b="1" dirty="0" smtClean="0"/>
            </a:br>
            <a:r>
              <a:rPr lang="ru-RU" sz="6000" b="1" dirty="0" smtClean="0"/>
              <a:t>Конго</a:t>
            </a:r>
            <a:endParaRPr lang="ru-RU" sz="6000" b="1" dirty="0"/>
          </a:p>
        </p:txBody>
      </p:sp>
    </p:spTree>
    <p:extLst>
      <p:ext uri="{BB962C8B-B14F-4D97-AF65-F5344CB8AC3E}">
        <p14:creationId xmlns:p14="http://schemas.microsoft.com/office/powerpoint/2010/main" xmlns="" val="685577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Столица ДРК – город Киншаса</a:t>
            </a:r>
            <a:endParaRPr lang="ru-RU" dirty="0"/>
          </a:p>
        </p:txBody>
      </p:sp>
      <p:pic>
        <p:nvPicPr>
          <p:cNvPr id="5122" name="Picture 2" descr="D:\Рабочая\дополнительный материал\Города и страны мира\ДРК\Kinshasa_20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1659" y="1621516"/>
            <a:ext cx="6096000" cy="4876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xmlns="" val="38592028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Размещение хозяйства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25000"/>
                    </a14:imgEffect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606" t="11839" r="45166" b="7601"/>
          <a:stretch/>
        </p:blipFill>
        <p:spPr bwMode="auto">
          <a:xfrm>
            <a:off x="1763688" y="1412776"/>
            <a:ext cx="5328592" cy="46771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385063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4"/>
          <p:cNvSpPr>
            <a:spLocks noGrp="1"/>
          </p:cNvSpPr>
          <p:nvPr>
            <p:ph idx="1"/>
          </p:nvPr>
        </p:nvSpPr>
        <p:spPr>
          <a:xfrm>
            <a:off x="323528" y="1593304"/>
            <a:ext cx="8496944" cy="4860032"/>
          </a:xfrm>
          <a:solidFill>
            <a:schemeClr val="tx1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Большая часть страны занята _______. Здесь произрастают особые виды деревьев - __________, сок которых идет на изготовление натурального каучука.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Свободные от лесов пространства отведены под _______и ______. Жители выращивают _____, ______, ______, ______ и др. культурные растения. На пастбищах выпасают стада _________.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На юге страны в недрах земли добываются_______, _______, _______, _____. Руды перерабатываются на ________заводах в городах _______, ______, ______. </a:t>
            </a:r>
          </a:p>
          <a:p>
            <a:pPr marL="0" indent="0">
              <a:buNone/>
            </a:pPr>
            <a:r>
              <a:rPr lang="ru-RU" sz="2400" dirty="0" smtClean="0">
                <a:solidFill>
                  <a:schemeClr val="bg1"/>
                </a:solidFill>
              </a:rPr>
              <a:t>В столице республики  - городе ______ - налажено производство ________ и ________.</a:t>
            </a:r>
            <a:endParaRPr lang="ru-RU" sz="2400" dirty="0">
              <a:solidFill>
                <a:schemeClr val="bg1"/>
              </a:solidFill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51520" y="152400"/>
            <a:ext cx="8435280" cy="1219200"/>
          </a:xfrm>
        </p:spPr>
        <p:txBody>
          <a:bodyPr>
            <a:normAutofit/>
          </a:bodyPr>
          <a:lstStyle/>
          <a:p>
            <a:pPr algn="ctr"/>
            <a:r>
              <a:rPr lang="ru-RU" sz="3200" spc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Используя рисунок учебника на стр. 81 вставь недостающие слова в текст:</a:t>
            </a:r>
            <a:endParaRPr lang="ru-RU" sz="3200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0535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57200" y="1953344"/>
            <a:ext cx="8229600" cy="4572000"/>
          </a:xfrm>
        </p:spPr>
        <p:txBody>
          <a:bodyPr/>
          <a:lstStyle/>
          <a:p>
            <a:r>
              <a:rPr lang="ru-RU" sz="2800" dirty="0" smtClean="0"/>
              <a:t>Почему большая часть территории Конго не освоена человеком?</a:t>
            </a:r>
          </a:p>
          <a:p>
            <a:pPr marL="0" indent="0">
              <a:buNone/>
            </a:pPr>
            <a:endParaRPr lang="ru-RU" sz="2800" dirty="0" smtClean="0"/>
          </a:p>
          <a:p>
            <a:r>
              <a:rPr lang="ru-RU" sz="2800" dirty="0" smtClean="0"/>
              <a:t>Какие особенности населения и хозяйства свидетельствуют  о низком уровне развития страны?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Закрепление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20353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Географическое </a:t>
            </a:r>
            <a:br>
              <a:rPr lang="ru-RU" b="1" dirty="0" smtClean="0"/>
            </a:br>
            <a:r>
              <a:rPr lang="ru-RU" b="1" dirty="0" smtClean="0"/>
              <a:t>положение</a:t>
            </a:r>
            <a:endParaRPr lang="ru-RU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107504" y="1523999"/>
            <a:ext cx="4536504" cy="5215361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Государство расположено в центральной (экваториальной) части Африки;</a:t>
            </a:r>
          </a:p>
          <a:p>
            <a:r>
              <a:rPr lang="ru-RU" dirty="0" smtClean="0"/>
              <a:t>Пересекается экватором, лежит в южном и северном полушариях;</a:t>
            </a:r>
          </a:p>
          <a:p>
            <a:r>
              <a:rPr lang="ru-RU" dirty="0" smtClean="0"/>
              <a:t>Имеет узкий выход ( в 37 км) к Атлантическому океану;</a:t>
            </a:r>
          </a:p>
          <a:p>
            <a:r>
              <a:rPr lang="ru-RU" dirty="0" smtClean="0"/>
              <a:t> </a:t>
            </a:r>
            <a:r>
              <a:rPr lang="ru-RU" dirty="0"/>
              <a:t>Граничит с  9 государствами;</a:t>
            </a:r>
          </a:p>
          <a:p>
            <a:r>
              <a:rPr lang="ru-RU" dirty="0"/>
              <a:t>Время отличается от московского на </a:t>
            </a:r>
            <a:r>
              <a:rPr lang="ru-RU" dirty="0" smtClean="0"/>
              <a:t>__ </a:t>
            </a:r>
            <a:r>
              <a:rPr lang="ru-RU" dirty="0"/>
              <a:t>часа;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026" name="Picture 2" descr="D:\Рабочая\дополнительный материал\Города и страны мира\ДРК\550px-Democratic_Republic_of_the_Congo_(orthographic_projection)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46670" y="116632"/>
            <a:ext cx="4320480" cy="4320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D:\Рабочая\дополнительный материал\Города и страны мира\ДРК\675px-Рельеф_ДРК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890" b="3499"/>
          <a:stretch/>
        </p:blipFill>
        <p:spPr bwMode="auto">
          <a:xfrm>
            <a:off x="5580112" y="3568383"/>
            <a:ext cx="3373677" cy="3170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Прямая соединительная линия 5"/>
          <p:cNvCxnSpPr>
            <a:stCxn id="1026" idx="1"/>
            <a:endCxn id="1026" idx="3"/>
          </p:cNvCxnSpPr>
          <p:nvPr/>
        </p:nvCxnSpPr>
        <p:spPr>
          <a:xfrm>
            <a:off x="4746670" y="2276872"/>
            <a:ext cx="4320480" cy="0"/>
          </a:xfrm>
          <a:prstGeom prst="line">
            <a:avLst/>
          </a:prstGeom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3923928" y="5877272"/>
            <a:ext cx="648072" cy="648072"/>
          </a:xfrm>
          <a:prstGeom prst="actionButtonForwardNex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131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07504" y="265584"/>
            <a:ext cx="8229600" cy="1219200"/>
          </a:xfrm>
        </p:spPr>
        <p:txBody>
          <a:bodyPr/>
          <a:lstStyle/>
          <a:p>
            <a:r>
              <a:rPr lang="ru-RU" b="1" dirty="0" smtClean="0"/>
              <a:t>Визитная карточка</a:t>
            </a:r>
            <a:endParaRPr lang="ru-RU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179512" y="1916832"/>
            <a:ext cx="4275960" cy="4536504"/>
          </a:xfrm>
        </p:spPr>
        <p:txBody>
          <a:bodyPr>
            <a:normAutofit/>
          </a:bodyPr>
          <a:lstStyle/>
          <a:p>
            <a:r>
              <a:rPr lang="ru-RU" dirty="0" smtClean="0"/>
              <a:t>Площадь </a:t>
            </a:r>
            <a:r>
              <a:rPr lang="ru-RU" dirty="0"/>
              <a:t>– 2 345 тыс. км²; </a:t>
            </a:r>
            <a:r>
              <a:rPr lang="ru-RU" dirty="0" smtClean="0"/>
              <a:t>( 3 место на материке)</a:t>
            </a:r>
            <a:endParaRPr lang="en-US" dirty="0" smtClean="0"/>
          </a:p>
          <a:p>
            <a:r>
              <a:rPr lang="ru-RU" dirty="0" smtClean="0"/>
              <a:t>Столица </a:t>
            </a:r>
            <a:r>
              <a:rPr lang="ru-RU" dirty="0"/>
              <a:t>– Киншаса</a:t>
            </a:r>
            <a:r>
              <a:rPr lang="ru-RU" dirty="0" smtClean="0"/>
              <a:t>;</a:t>
            </a:r>
            <a:endParaRPr lang="ru-RU" dirty="0"/>
          </a:p>
          <a:p>
            <a:r>
              <a:rPr lang="ru-RU" dirty="0"/>
              <a:t>Численность населения – 68,7 млн. человек</a:t>
            </a:r>
            <a:r>
              <a:rPr lang="ru-RU" dirty="0" smtClean="0"/>
              <a:t>;</a:t>
            </a:r>
          </a:p>
          <a:p>
            <a:pPr marL="0" indent="0">
              <a:buNone/>
            </a:pPr>
            <a:r>
              <a:rPr lang="ru-RU" dirty="0" smtClean="0"/>
              <a:t>   (4 место на материке)</a:t>
            </a:r>
            <a:endParaRPr lang="ru-RU" dirty="0"/>
          </a:p>
          <a:p>
            <a:r>
              <a:rPr lang="ru-RU" dirty="0"/>
              <a:t>Форма правления – республика;</a:t>
            </a:r>
          </a:p>
          <a:p>
            <a:r>
              <a:rPr lang="ru-RU" dirty="0"/>
              <a:t>Официальный язык – французский</a:t>
            </a:r>
            <a:r>
              <a:rPr lang="ru-RU" dirty="0" smtClean="0"/>
              <a:t>;</a:t>
            </a:r>
          </a:p>
          <a:p>
            <a:endParaRPr lang="ru-RU" dirty="0"/>
          </a:p>
          <a:p>
            <a:endParaRPr lang="ru-RU" dirty="0"/>
          </a:p>
        </p:txBody>
      </p:sp>
      <p:pic>
        <p:nvPicPr>
          <p:cNvPr id="2050" name="Picture 2" descr="D:\Рабочая\дополнительный материал\Города и страны мира\ДРК\800px-Flag_of_the_Democratic_Republic_of_the_Congo.svg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291367" y="116632"/>
            <a:ext cx="2016224" cy="1512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Рабочая\дополнительный материал\Города и страны мира\ДРК\622px-Coat_of_arms_of_the_Democratic_Republic_of_the_Congo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452320" y="1119650"/>
            <a:ext cx="1572895" cy="151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D:\Рабочая\дополнительный материал\Города и страны мира\ДРК\675px-Рельеф_ДРК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9992" y="2708920"/>
            <a:ext cx="4381789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63347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68431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Карта часовых поясов мира</a:t>
            </a:r>
            <a:endParaRPr lang="ru-RU" dirty="0"/>
          </a:p>
        </p:txBody>
      </p:sp>
      <p:pic>
        <p:nvPicPr>
          <p:cNvPr id="1027" name="Picture 3" descr="D:\Рабочая\дополнительный материал\карты планы чертежи\карты часовых поясов\часовый пояса мира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59" t="831" r="20402" b="3155"/>
          <a:stretch/>
        </p:blipFill>
        <p:spPr bwMode="auto">
          <a:xfrm>
            <a:off x="107504" y="764704"/>
            <a:ext cx="5979260" cy="5968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Овал 8"/>
          <p:cNvSpPr/>
          <p:nvPr/>
        </p:nvSpPr>
        <p:spPr>
          <a:xfrm>
            <a:off x="2627784" y="4293096"/>
            <a:ext cx="720080" cy="72008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Овал 11"/>
          <p:cNvSpPr/>
          <p:nvPr/>
        </p:nvSpPr>
        <p:spPr>
          <a:xfrm>
            <a:off x="3347864" y="2355115"/>
            <a:ext cx="504056" cy="43204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Управляющая кнопка: назад 9">
            <a:hlinkClick r:id="rId4" action="ppaction://hlinksldjump" highlightClick="1"/>
          </p:cNvPr>
          <p:cNvSpPr/>
          <p:nvPr/>
        </p:nvSpPr>
        <p:spPr>
          <a:xfrm>
            <a:off x="323528" y="116632"/>
            <a:ext cx="648072" cy="432048"/>
          </a:xfrm>
          <a:prstGeom prst="actionButtonBackPrevio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035626" y="1586834"/>
            <a:ext cx="3080010" cy="1200329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</a:rPr>
              <a:t>Москва – 3 ч. пояс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Конго – 1 и 2 ч. пояса</a:t>
            </a:r>
          </a:p>
          <a:p>
            <a:r>
              <a:rPr lang="ru-RU" sz="2400" dirty="0" smtClean="0">
                <a:solidFill>
                  <a:schemeClr val="bg1"/>
                </a:solidFill>
              </a:rPr>
              <a:t>Разница – 1-2 часа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52942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 animBg="1"/>
      <p:bldP spid="1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Природа страны</a:t>
            </a:r>
            <a:endParaRPr lang="ru-RU" dirty="0"/>
          </a:p>
        </p:txBody>
      </p:sp>
      <p:pic>
        <p:nvPicPr>
          <p:cNvPr id="4" name="Picture 2" descr="D:\Рабочая\дополнительный материал\Города и страны мира\ДРК\675px-Рельеф_ДРК.pn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 bwMode="auto">
          <a:xfrm>
            <a:off x="107504" y="1988840"/>
            <a:ext cx="4392488" cy="3897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D:\Рабочая\дополнительный материал\Города и страны мира\ДРК\392114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94843" y="260648"/>
            <a:ext cx="420162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Рабочая\дополнительный материал\Города и страны мира\ДРК\Seychelles_03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429000"/>
            <a:ext cx="4093451" cy="3070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6921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72344"/>
          </a:xfrm>
        </p:spPr>
        <p:txBody>
          <a:bodyPr/>
          <a:lstStyle/>
          <a:p>
            <a:pPr algn="ctr"/>
            <a:r>
              <a:rPr lang="ru-RU" dirty="0" smtClean="0"/>
              <a:t>Коренные жители - пигмеи</a:t>
            </a:r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sz="half" idx="1"/>
          </p:nvPr>
        </p:nvSpPr>
        <p:spPr>
          <a:xfrm>
            <a:off x="467544" y="1524000"/>
            <a:ext cx="4680520" cy="507335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itchFamily="2" charset="2"/>
              <a:buNone/>
            </a:pPr>
            <a:r>
              <a:rPr lang="ru-RU" sz="2800" dirty="0"/>
              <a:t>Пигмеи – группа низкорослых народов негроидной расы, обитающих в экваториальных лесах Африки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Средний рост взрослого пигмея– </a:t>
            </a:r>
            <a:r>
              <a:rPr lang="ru-RU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145-150</a:t>
            </a:r>
            <a:r>
              <a:rPr lang="ru-RU" sz="2800" dirty="0"/>
              <a:t> см</a:t>
            </a:r>
            <a:r>
              <a:rPr lang="ru-RU" sz="2800" dirty="0" smtClean="0"/>
              <a:t>.</a:t>
            </a:r>
          </a:p>
          <a:p>
            <a:pPr>
              <a:buFont typeface="Wingdings" pitchFamily="2" charset="2"/>
              <a:buNone/>
            </a:pPr>
            <a:endParaRPr lang="ru-RU" sz="2800" dirty="0"/>
          </a:p>
          <a:p>
            <a:pPr>
              <a:buFont typeface="Wingdings" pitchFamily="2" charset="2"/>
              <a:buNone/>
            </a:pPr>
            <a:r>
              <a:rPr lang="ru-RU" sz="2800" dirty="0"/>
              <a:t>Кожа светло-коричневая, волосы черные, курчавые, крупное туловище, руки и ноги короткие.</a:t>
            </a:r>
          </a:p>
          <a:p>
            <a:endParaRPr lang="ru-RU" dirty="0"/>
          </a:p>
        </p:txBody>
      </p:sp>
      <p:pic>
        <p:nvPicPr>
          <p:cNvPr id="12" name="Picture 4" descr="пигмеи6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84784"/>
            <a:ext cx="3240360" cy="495146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2455259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457200" y="244475"/>
            <a:ext cx="8385175" cy="1024285"/>
          </a:xfrm>
        </p:spPr>
        <p:txBody>
          <a:bodyPr/>
          <a:lstStyle/>
          <a:p>
            <a:pPr algn="ctr"/>
            <a:r>
              <a:rPr lang="ru-RU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Жилище пигмеев</a:t>
            </a:r>
          </a:p>
        </p:txBody>
      </p:sp>
      <p:pic>
        <p:nvPicPr>
          <p:cNvPr id="24581" name="Picture 5" descr="дом пигмеев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99980" y="1340768"/>
            <a:ext cx="6934200" cy="5200650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8961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457200" y="-27384"/>
            <a:ext cx="8385175" cy="1660525"/>
          </a:xfrm>
        </p:spPr>
        <p:txBody>
          <a:bodyPr/>
          <a:lstStyle/>
          <a:p>
            <a:pPr algn="ctr"/>
            <a:r>
              <a:rPr lang="ru-RU" sz="4000" spc="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Основное занятие пигмеев – охота и собирательство</a:t>
            </a:r>
          </a:p>
        </p:txBody>
      </p:sp>
      <p:pic>
        <p:nvPicPr>
          <p:cNvPr id="9220" name="Picture 4" descr="пигмей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28800"/>
            <a:ext cx="4572000" cy="3182938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1" name="Picture 5" descr="пигмеи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4533900" cy="3014663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9269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пигмеи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282" y="142852"/>
            <a:ext cx="4711879" cy="326232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пигмеи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43372" y="2946981"/>
            <a:ext cx="5000628" cy="3758002"/>
          </a:xfrm>
          <a:prstGeom prst="rect">
            <a:avLst/>
          </a:prstGeom>
          <a:noFill/>
          <a:ln w="5715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0580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56</TotalTime>
  <Words>290</Words>
  <Application>Microsoft Office PowerPoint</Application>
  <PresentationFormat>Экран (4:3)</PresentationFormat>
  <Paragraphs>39</Paragraphs>
  <Slides>13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Бумажная</vt:lpstr>
      <vt:lpstr>Демократическая  республика  Конго</vt:lpstr>
      <vt:lpstr>Географическое  положение</vt:lpstr>
      <vt:lpstr>Визитная карточка</vt:lpstr>
      <vt:lpstr>Карта часовых поясов мира</vt:lpstr>
      <vt:lpstr>Природа страны</vt:lpstr>
      <vt:lpstr>Коренные жители - пигмеи</vt:lpstr>
      <vt:lpstr>Жилище пигмеев</vt:lpstr>
      <vt:lpstr>Основное занятие пигмеев – охота и собирательство</vt:lpstr>
      <vt:lpstr>Слайд 9</vt:lpstr>
      <vt:lpstr>Столица ДРК – город Киншаса</vt:lpstr>
      <vt:lpstr>Размещение хозяйства</vt:lpstr>
      <vt:lpstr>Используя рисунок учебника на стр. 81 вставь недостающие слова в текст:</vt:lpstr>
      <vt:lpstr>Закрепление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Демократическая  республика  Конго</dc:title>
  <cp:lastModifiedBy>Елена</cp:lastModifiedBy>
  <cp:revision>15</cp:revision>
  <dcterms:modified xsi:type="dcterms:W3CDTF">2016-02-21T19:12:58Z</dcterms:modified>
</cp:coreProperties>
</file>