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57" r:id="rId5"/>
    <p:sldId id="265" r:id="rId6"/>
    <p:sldId id="263" r:id="rId7"/>
    <p:sldId id="260" r:id="rId8"/>
    <p:sldId id="266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C0E2-6EB1-43A9-A127-C22ACFEF3D89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B9265-46A3-4370-BD57-8FE074C4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B9265-46A3-4370-BD57-8FE074C4BC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8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Природные районы </a:t>
            </a:r>
            <a:b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</a:rPr>
              <a:t>Северной Америки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6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Субарктические Кордильеры</a:t>
            </a:r>
            <a:endParaRPr lang="ru-RU" dirty="0"/>
          </a:p>
        </p:txBody>
      </p:sp>
      <p:pic>
        <p:nvPicPr>
          <p:cNvPr id="3075" name="Picture 3" descr="D:\Рабочая\дополнительный материал\LANDS\National Geographic\2000_11-2002_09\wp_large_20020101.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2"/>
          <a:stretch/>
        </p:blipFill>
        <p:spPr bwMode="auto">
          <a:xfrm>
            <a:off x="5508104" y="4382839"/>
            <a:ext cx="3494142" cy="23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ая\дополнительный материал\LANDS\National Geographic\2000_11-2002_09\wp_large_20011201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9"/>
          <a:stretch/>
        </p:blipFill>
        <p:spPr bwMode="auto">
          <a:xfrm>
            <a:off x="827584" y="4314271"/>
            <a:ext cx="3866380" cy="24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ая\дополнительный материал\LANDS\National Geographic\2006_01-04\wallpaper_lg.3.1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229003" y="1340768"/>
            <a:ext cx="4136976" cy="28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Рабочая\дополнительный материал\Города и страны мира\Америка\02.Alaska\Image_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363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8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Кордильеры умеренного пояса</a:t>
            </a:r>
            <a:endParaRPr lang="ru-RU" dirty="0"/>
          </a:p>
        </p:txBody>
      </p:sp>
      <p:pic>
        <p:nvPicPr>
          <p:cNvPr id="3" name="Picture 6" descr="D:\Рабочая\дополнительный материал\Города и страны мира\Америка\02.Alaska\Image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8737"/>
            <a:ext cx="4251167" cy="31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ая\дополнительный материал\LANDS\FOREST LANDS\FOREST~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8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Субтропические Кордильеры</a:t>
            </a:r>
            <a:endParaRPr lang="ru-RU" dirty="0"/>
          </a:p>
        </p:txBody>
      </p:sp>
      <p:pic>
        <p:nvPicPr>
          <p:cNvPr id="4" name="Picture 2" descr="D:\Рабочая\дополнительный материал\LANDS\FOREST LANDS\californi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" y="1175482"/>
            <a:ext cx="3095928" cy="23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ая\дополнительный материал\LANDS\разное\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1"/>
          <a:stretch/>
        </p:blipFill>
        <p:spPr bwMode="auto">
          <a:xfrm>
            <a:off x="5759039" y="4839849"/>
            <a:ext cx="3277457" cy="19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Рабочая\дополнительный материал\Города и страны мира\Америка\03.Arizona\Image_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43716"/>
            <a:ext cx="3292879" cy="24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абочая\дополнительный материал\LANDS\National Geographic\2006_01-04\wallpaper_lg.1.2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3253998" y="1175482"/>
            <a:ext cx="2664296" cy="18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Рабочая\дополнительный материал\Города и страны мира\Америка\38.SShA_Kalifornija\Image_0815.Hooray_for_Hollyw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3" y="5310732"/>
            <a:ext cx="2003525" cy="15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Рабочая\дополнительный материал\Города и страны мира\Америка\38.SShA_Kalifornija\Image_0818.Laguna_Beach_Landsca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7" y="3140968"/>
            <a:ext cx="2669876" cy="20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3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Тропические Кордильеры</a:t>
            </a:r>
            <a:endParaRPr lang="ru-RU" dirty="0"/>
          </a:p>
        </p:txBody>
      </p:sp>
      <p:pic>
        <p:nvPicPr>
          <p:cNvPr id="6146" name="Picture 2" descr="D:\Рабочая\дополнительный материал\Города и страны мира\Америка\24.New Mexico\Image_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353076" cy="35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Рабочая\дополнительный материал\Города и страны мира\Америка\03.Arizona\Image_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60463" cy="28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7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Задание: </a:t>
            </a:r>
          </a:p>
        </p:txBody>
      </p:sp>
      <p:sp>
        <p:nvSpPr>
          <p:cNvPr id="4" name="Подзаголовок 5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Autofit/>
          </a:bodyPr>
          <a:lstStyle/>
          <a:p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</a:rPr>
              <a:t>о изображениям и отличительным признакам </a:t>
            </a:r>
            <a:r>
              <a:rPr lang="ru-RU" u="sng" dirty="0" smtClean="0">
                <a:solidFill>
                  <a:schemeClr val="tx1"/>
                </a:solidFill>
              </a:rPr>
              <a:t>определить название </a:t>
            </a:r>
            <a:r>
              <a:rPr lang="ru-RU" dirty="0" smtClean="0">
                <a:solidFill>
                  <a:schemeClr val="tx1"/>
                </a:solidFill>
              </a:rPr>
              <a:t>природного района континента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дать подробное описание района по плану: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еографическое положение на материке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>
                <a:solidFill>
                  <a:schemeClr val="tx1"/>
                </a:solidFill>
              </a:rPr>
              <a:t>ельеф, тектоническое строение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собенности климата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рганический мир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еятельность человека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3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Великие равнины</a:t>
            </a:r>
            <a:endParaRPr lang="ru-RU" dirty="0"/>
          </a:p>
        </p:txBody>
      </p:sp>
      <p:pic>
        <p:nvPicPr>
          <p:cNvPr id="3" name="Picture 2" descr="D:\для урока\центр равнин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40768"/>
            <a:ext cx="3993776" cy="2471149"/>
          </a:xfrm>
          <a:prstGeom prst="rect">
            <a:avLst/>
          </a:prstGeom>
          <a:noFill/>
        </p:spPr>
      </p:pic>
      <p:pic>
        <p:nvPicPr>
          <p:cNvPr id="4" name="Picture 4" descr="D:\для урока\tornad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294692"/>
            <a:ext cx="3460608" cy="2202205"/>
          </a:xfrm>
          <a:prstGeom prst="rect">
            <a:avLst/>
          </a:prstGeom>
          <a:noFill/>
        </p:spPr>
      </p:pic>
      <p:pic>
        <p:nvPicPr>
          <p:cNvPr id="5" name="Picture 5" descr="D:\для урока\луговая соба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4587096"/>
            <a:ext cx="2597568" cy="2270904"/>
          </a:xfrm>
          <a:prstGeom prst="rect">
            <a:avLst/>
          </a:prstGeom>
          <a:noFill/>
        </p:spPr>
      </p:pic>
      <p:pic>
        <p:nvPicPr>
          <p:cNvPr id="6" name="Picture 6" descr="D:\для урока\великие равнины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9005" y="1036516"/>
            <a:ext cx="3638755" cy="2911004"/>
          </a:xfrm>
          <a:prstGeom prst="rect">
            <a:avLst/>
          </a:prstGeom>
          <a:noFill/>
        </p:spPr>
      </p:pic>
      <p:pic>
        <p:nvPicPr>
          <p:cNvPr id="2050" name="Picture 2" descr="D:\Россия\Новая папка\pic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36817"/>
            <a:ext cx="18722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71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Равнины Канады</a:t>
            </a:r>
            <a:endParaRPr lang="ru-RU" dirty="0"/>
          </a:p>
        </p:txBody>
      </p:sp>
      <p:pic>
        <p:nvPicPr>
          <p:cNvPr id="3" name="Picture 2" descr="D:\для урока\гудзонов зал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163" y="836712"/>
            <a:ext cx="2592288" cy="3331090"/>
          </a:xfrm>
          <a:prstGeom prst="rect">
            <a:avLst/>
          </a:prstGeom>
          <a:noFill/>
        </p:spPr>
      </p:pic>
      <p:pic>
        <p:nvPicPr>
          <p:cNvPr id="5" name="Picture 3" descr="D:\для урока\гудзонов залив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360512"/>
            <a:ext cx="3706238" cy="2460942"/>
          </a:xfrm>
          <a:prstGeom prst="rect">
            <a:avLst/>
          </a:prstGeom>
          <a:noFill/>
        </p:spPr>
      </p:pic>
      <p:pic>
        <p:nvPicPr>
          <p:cNvPr id="6" name="Picture 11" descr="D:\для урока\хемл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212976"/>
            <a:ext cx="2733675" cy="2466975"/>
          </a:xfrm>
          <a:prstGeom prst="rect">
            <a:avLst/>
          </a:prstGeom>
          <a:noFill/>
        </p:spPr>
      </p:pic>
      <p:pic>
        <p:nvPicPr>
          <p:cNvPr id="7" name="Picture 4" descr="D:\для урока\сахарный кл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8658" y="1340768"/>
            <a:ext cx="2343152" cy="3523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ru-RU" dirty="0" smtClean="0"/>
              <a:t>Береговые равнины</a:t>
            </a:r>
            <a:endParaRPr lang="ru-RU" dirty="0"/>
          </a:p>
        </p:txBody>
      </p:sp>
      <p:pic>
        <p:nvPicPr>
          <p:cNvPr id="3" name="Picture 7" descr="D:\для урока\манол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2567358" cy="2189590"/>
          </a:xfrm>
          <a:prstGeom prst="rect">
            <a:avLst/>
          </a:prstGeom>
          <a:noFill/>
        </p:spPr>
      </p:pic>
      <p:pic>
        <p:nvPicPr>
          <p:cNvPr id="4" name="Picture 3" descr="D:\для урока\1303409396_191101713_1---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59" y="2060848"/>
            <a:ext cx="2592115" cy="1945123"/>
          </a:xfrm>
          <a:prstGeom prst="rect">
            <a:avLst/>
          </a:prstGeom>
          <a:noFill/>
        </p:spPr>
      </p:pic>
      <p:pic>
        <p:nvPicPr>
          <p:cNvPr id="5" name="Picture 4" descr="D:\для урока\photo-012-hlopchatnik-maljvovy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610" y="4149080"/>
            <a:ext cx="1818203" cy="2629806"/>
          </a:xfrm>
          <a:prstGeom prst="rect">
            <a:avLst/>
          </a:prstGeom>
          <a:noFill/>
        </p:spPr>
      </p:pic>
      <p:pic>
        <p:nvPicPr>
          <p:cNvPr id="6" name="Picture 5" descr="D:\для урока\mer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4622450"/>
            <a:ext cx="2815869" cy="2118942"/>
          </a:xfrm>
          <a:prstGeom prst="rect">
            <a:avLst/>
          </a:prstGeom>
          <a:noFill/>
        </p:spPr>
      </p:pic>
      <p:pic>
        <p:nvPicPr>
          <p:cNvPr id="7" name="Picture 6" descr="D:\для урока\флори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2517" y="4143323"/>
            <a:ext cx="3439272" cy="2579454"/>
          </a:xfrm>
          <a:prstGeom prst="rect">
            <a:avLst/>
          </a:prstGeom>
          <a:noFill/>
        </p:spPr>
      </p:pic>
      <p:pic>
        <p:nvPicPr>
          <p:cNvPr id="8" name="Picture 8" descr="D:\для урока\магнол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9295" y="1196752"/>
            <a:ext cx="3000396" cy="2250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Центральные равнины</a:t>
            </a:r>
            <a:endParaRPr lang="ru-RU" dirty="0"/>
          </a:p>
        </p:txBody>
      </p:sp>
      <p:pic>
        <p:nvPicPr>
          <p:cNvPr id="3" name="Picture 12" descr="D:\для урока\центр равнины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628800"/>
            <a:ext cx="3550740" cy="2376264"/>
          </a:xfrm>
          <a:prstGeom prst="rect">
            <a:avLst/>
          </a:prstGeom>
          <a:noFill/>
        </p:spPr>
      </p:pic>
      <p:pic>
        <p:nvPicPr>
          <p:cNvPr id="4" name="Picture 13" descr="D:\для урока\GreatLakes_N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32856"/>
            <a:ext cx="4574029" cy="2952328"/>
          </a:xfrm>
          <a:prstGeom prst="rect">
            <a:avLst/>
          </a:prstGeom>
          <a:noFill/>
        </p:spPr>
      </p:pic>
      <p:pic>
        <p:nvPicPr>
          <p:cNvPr id="5" name="Picture 14" descr="D:\для урока\чика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352" y="4293096"/>
            <a:ext cx="3376471" cy="2411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7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ru-RU" dirty="0" smtClean="0"/>
              <a:t>Северо-Американская Арктика</a:t>
            </a:r>
            <a:endParaRPr lang="ru-RU" dirty="0"/>
          </a:p>
        </p:txBody>
      </p:sp>
      <p:pic>
        <p:nvPicPr>
          <p:cNvPr id="1026" name="Picture 2" descr="D:\Рабочая\дополнительный материал\Города и страны мира\Америка\Канада\20.Kanada\Image_0436.Manitoba.Churchill.The_Northern_Ligh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352"/>
            <a:ext cx="2956511" cy="22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Рабочая\дополнительный материал\Города и страны мира\Америка\Канада\20.Kanada\Image_0435.Manitoba.Churchill.Polar_Bear_Crossing_the_Hudson_B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27" y="3108101"/>
            <a:ext cx="3020153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ля урока\гренланд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4787" y="980728"/>
            <a:ext cx="3275082" cy="2071702"/>
          </a:xfrm>
          <a:prstGeom prst="rect">
            <a:avLst/>
          </a:prstGeom>
          <a:noFill/>
        </p:spPr>
      </p:pic>
      <p:pic>
        <p:nvPicPr>
          <p:cNvPr id="7" name="Picture 10" descr="D:\для урока\full13202355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3573016"/>
            <a:ext cx="2520280" cy="2037975"/>
          </a:xfrm>
          <a:prstGeom prst="rect">
            <a:avLst/>
          </a:prstGeom>
          <a:noFill/>
        </p:spPr>
      </p:pic>
      <p:pic>
        <p:nvPicPr>
          <p:cNvPr id="8" name="Picture 9" descr="D:\для урока\полярный ма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9057" y="1124744"/>
            <a:ext cx="1951434" cy="2601912"/>
          </a:xfrm>
          <a:prstGeom prst="rect">
            <a:avLst/>
          </a:prstGeom>
          <a:noFill/>
        </p:spPr>
      </p:pic>
      <p:pic>
        <p:nvPicPr>
          <p:cNvPr id="2" name="Picture 2" descr="D:\Рабочая\дополнительный материал\LANDS\National Geographic\2000_11-2002_09\wp_large_20020401.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"/>
          <a:stretch/>
        </p:blipFill>
        <p:spPr bwMode="auto">
          <a:xfrm>
            <a:off x="2483768" y="4030053"/>
            <a:ext cx="3121195" cy="21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дополнительный материал\LANDS\National Geographic\2002_09-2005_12\wallpaper_lg.2.1(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8"/>
          <a:stretch/>
        </p:blipFill>
        <p:spPr bwMode="auto">
          <a:xfrm>
            <a:off x="5508103" y="5489963"/>
            <a:ext cx="2183677" cy="13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842"/>
            <a:ext cx="8229600" cy="922114"/>
          </a:xfrm>
        </p:spPr>
        <p:txBody>
          <a:bodyPr/>
          <a:lstStyle/>
          <a:p>
            <a:pPr algn="l"/>
            <a:r>
              <a:rPr lang="ru-RU" dirty="0" smtClean="0"/>
              <a:t>Аппалачи</a:t>
            </a:r>
            <a:endParaRPr lang="ru-RU" dirty="0"/>
          </a:p>
        </p:txBody>
      </p:sp>
      <p:pic>
        <p:nvPicPr>
          <p:cNvPr id="3" name="Picture 2" descr="D:\для урока\аппала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947" y="116632"/>
            <a:ext cx="5294550" cy="3517094"/>
          </a:xfrm>
          <a:prstGeom prst="rect">
            <a:avLst/>
          </a:prstGeom>
          <a:noFill/>
        </p:spPr>
      </p:pic>
      <p:pic>
        <p:nvPicPr>
          <p:cNvPr id="4" name="Picture 3" descr="D:\для урока\аппалач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360070"/>
            <a:ext cx="2664296" cy="3374382"/>
          </a:xfrm>
          <a:prstGeom prst="rect">
            <a:avLst/>
          </a:prstGeom>
          <a:noFill/>
        </p:spPr>
      </p:pic>
      <p:pic>
        <p:nvPicPr>
          <p:cNvPr id="5" name="Picture 4" descr="D:\для урока\тюльпанное дерево.jpg"/>
          <p:cNvPicPr>
            <a:picLocks noChangeAspect="1" noChangeArrowheads="1"/>
          </p:cNvPicPr>
          <p:nvPr/>
        </p:nvPicPr>
        <p:blipFill rotWithShape="1">
          <a:blip r:embed="rId4"/>
          <a:srcRect l="29471"/>
          <a:stretch/>
        </p:blipFill>
        <p:spPr bwMode="auto">
          <a:xfrm>
            <a:off x="323528" y="3516648"/>
            <a:ext cx="3448253" cy="3314705"/>
          </a:xfrm>
          <a:prstGeom prst="rect">
            <a:avLst/>
          </a:prstGeom>
          <a:noFill/>
        </p:spPr>
      </p:pic>
      <p:pic>
        <p:nvPicPr>
          <p:cNvPr id="6" name="Picture 5" descr="D:\для урока\1955726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336" y="1608146"/>
            <a:ext cx="2704588" cy="2025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1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ая\дополнительный материал\Города и страны мира\Америка\Канада\20.Kanada\Image_0420.Alberta.Jasper_National_Park.Ramparts_and_Amethyst_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779878" cy="28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Рабочая\дополнительный материал\Города и страны мира\Америка\Канада\20.Kanada\Image_0412.Alberta.Banff_National_Park.Bow_L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836801"/>
            <a:ext cx="4028265" cy="30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Рабочая\дополнительный материал\Города и страны мира\Америка\02.Alaska\Image_0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7166"/>
            <a:ext cx="4476749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для урока\c24b8d396d3c5b2e3fcd7f80b958e9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4286253" cy="3214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468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Природные районы  Северной Америки</vt:lpstr>
      <vt:lpstr>Задание: </vt:lpstr>
      <vt:lpstr>Великие равнины</vt:lpstr>
      <vt:lpstr>Равнины Канады</vt:lpstr>
      <vt:lpstr>Береговые равнины</vt:lpstr>
      <vt:lpstr>Центральные равнины</vt:lpstr>
      <vt:lpstr>Северо-Американская Арктика</vt:lpstr>
      <vt:lpstr>Аппалачи</vt:lpstr>
      <vt:lpstr>Презентация PowerPoint</vt:lpstr>
      <vt:lpstr>Субарктические Кордильеры</vt:lpstr>
      <vt:lpstr>Кордильеры умеренного пояса</vt:lpstr>
      <vt:lpstr>Субтропические Кордильеры</vt:lpstr>
      <vt:lpstr>Тропические Кордильеры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районы  Северной Америки</dc:title>
  <cp:lastModifiedBy>Noname</cp:lastModifiedBy>
  <cp:revision>14</cp:revision>
  <dcterms:modified xsi:type="dcterms:W3CDTF">2013-05-12T14:24:12Z</dcterms:modified>
</cp:coreProperties>
</file>