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75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7B712-7600-4A65-8E2D-9C9D7A6A7531}" v="1309" dt="2020-04-24T17:25:37.173"/>
    <p1510:client id="{2963DCB4-AC54-4972-8747-5579926777DC}" v="1840" dt="2020-04-24T19:04:55"/>
    <p1510:client id="{3644BAB4-96A5-40E0-82D4-3BCF6C52D56F}" v="653" dt="2020-04-24T11:35:19.082"/>
    <p1510:client id="{51AD03A7-182A-45B6-AE0A-6E88FE686E09}" v="1463" dt="2020-04-22T09:48:15.440"/>
    <p1510:client id="{6D05547D-BF21-436E-AE1E-BDED1B539522}" v="1175" dt="2020-04-23T13:08:05.196"/>
    <p1510:client id="{7972115A-C698-4C8C-B86E-47914AE3AEAE}" v="1301" dt="2020-04-23T14:01:06.551"/>
    <p1510:client id="{B8C899F3-A711-4DF2-9360-98D9F0ACE9C6}" v="156" dt="2020-04-24T19:14:35.594"/>
    <p1510:client id="{D88A117B-8914-408A-B57C-9A0DAB174D27}" v="214" dt="2020-04-24T12:08:42.822"/>
    <p1510:client id="{DF6E1C7E-4AD3-4299-BA9F-E2136620DE3D}" v="666" dt="2020-04-24T12:33:02.317"/>
    <p1510:client id="{F446A9B8-C836-45CA-9B19-6C85801CB5F4}" v="103" dt="2020-04-22T08:28:46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90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172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981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3997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60724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5528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9649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221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9688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909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123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467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036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260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504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402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226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051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7014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culture.ru/persons/8195/aleksandr-pushkin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2124"/>
            <a:ext cx="11933902" cy="20066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6000" b="1" dirty="0" smtClean="0">
                <a:latin typeface="Century Gothic"/>
                <a:cs typeface="Calibri"/>
              </a:rPr>
              <a:t>Циклоны и антициклоны. Атмосферные фронты</a:t>
            </a:r>
            <a:endParaRPr lang="ru-RU" sz="6000" dirty="0">
              <a:latin typeface="Century Gothic"/>
              <a:cs typeface="Calibri"/>
            </a:endParaRPr>
          </a:p>
          <a:p>
            <a:endParaRPr lang="ru-RU" dirty="0">
              <a:cs typeface="Calibr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8853"/>
          <a:stretch>
            <a:fillRect/>
          </a:stretch>
        </p:blipFill>
        <p:spPr bwMode="auto">
          <a:xfrm>
            <a:off x="146468" y="301922"/>
            <a:ext cx="11894913" cy="613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4747" y="416859"/>
            <a:ext cx="4396339" cy="62528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hlinkClick r:id="rId2"/>
              </a:rPr>
              <a:t>Александр Пушкин</a:t>
            </a:r>
          </a:p>
          <a:p>
            <a:pPr>
              <a:buNone/>
            </a:pPr>
            <a:r>
              <a:rPr lang="ru-RU" b="1" dirty="0" smtClean="0"/>
              <a:t>Зимнее утро</a:t>
            </a:r>
          </a:p>
          <a:p>
            <a:r>
              <a:rPr lang="ru-RU" dirty="0" smtClean="0"/>
              <a:t>Мороз и солнце; день чудесный!</a:t>
            </a:r>
            <a:br>
              <a:rPr lang="ru-RU" dirty="0" smtClean="0"/>
            </a:br>
            <a:r>
              <a:rPr lang="ru-RU" dirty="0" smtClean="0"/>
              <a:t>Еще ты дремлешь, друг прелестный —</a:t>
            </a:r>
            <a:br>
              <a:rPr lang="ru-RU" dirty="0" smtClean="0"/>
            </a:br>
            <a:r>
              <a:rPr lang="ru-RU" dirty="0" smtClean="0"/>
              <a:t>Пора, красавица, проснись:</a:t>
            </a:r>
            <a:br>
              <a:rPr lang="ru-RU" dirty="0" smtClean="0"/>
            </a:br>
            <a:r>
              <a:rPr lang="ru-RU" dirty="0" smtClean="0"/>
              <a:t>Открой сомкнуты негой взоры</a:t>
            </a:r>
            <a:br>
              <a:rPr lang="ru-RU" dirty="0" smtClean="0"/>
            </a:br>
            <a:r>
              <a:rPr lang="ru-RU" dirty="0" smtClean="0"/>
              <a:t>Навстречу северной Авроры,</a:t>
            </a:r>
            <a:br>
              <a:rPr lang="ru-RU" dirty="0" smtClean="0"/>
            </a:br>
            <a:r>
              <a:rPr lang="ru-RU" dirty="0" smtClean="0"/>
              <a:t>Звездою севера явись</a:t>
            </a:r>
            <a:r>
              <a:rPr lang="ru-RU" dirty="0" smtClean="0"/>
              <a:t>!</a:t>
            </a:r>
          </a:p>
          <a:p>
            <a:r>
              <a:rPr lang="ru-RU" dirty="0" smtClean="0"/>
              <a:t>Вечор, ты помнишь, вьюга злилась,</a:t>
            </a:r>
            <a:br>
              <a:rPr lang="ru-RU" dirty="0" smtClean="0"/>
            </a:br>
            <a:r>
              <a:rPr lang="ru-RU" dirty="0" smtClean="0"/>
              <a:t>На мутном небе мгла носилась;</a:t>
            </a:r>
            <a:br>
              <a:rPr lang="ru-RU" dirty="0" smtClean="0"/>
            </a:br>
            <a:r>
              <a:rPr lang="ru-RU" dirty="0" smtClean="0"/>
              <a:t>Луна, как бледное пятно,</a:t>
            </a:r>
            <a:br>
              <a:rPr lang="ru-RU" dirty="0" smtClean="0"/>
            </a:br>
            <a:r>
              <a:rPr lang="ru-RU" dirty="0" smtClean="0"/>
              <a:t>Сквозь тучи мрачные желтела,</a:t>
            </a:r>
            <a:br>
              <a:rPr lang="ru-RU" dirty="0" smtClean="0"/>
            </a:br>
            <a:r>
              <a:rPr lang="ru-RU" dirty="0" smtClean="0"/>
              <a:t>И ты печальная сидела —</a:t>
            </a:r>
            <a:br>
              <a:rPr lang="ru-RU" dirty="0" smtClean="0"/>
            </a:br>
            <a:r>
              <a:rPr lang="ru-RU" dirty="0" smtClean="0"/>
              <a:t>А нынче… погляди в окно:</a:t>
            </a:r>
            <a:endParaRPr lang="ru-RU" dirty="0" smtClean="0"/>
          </a:p>
          <a:p>
            <a:r>
              <a:rPr lang="ru-RU" dirty="0" smtClean="0"/>
              <a:t>Под </a:t>
            </a:r>
            <a:r>
              <a:rPr lang="ru-RU" dirty="0" err="1" smtClean="0"/>
              <a:t>голубыми</a:t>
            </a:r>
            <a:r>
              <a:rPr lang="ru-RU" dirty="0" smtClean="0"/>
              <a:t> небесами</a:t>
            </a:r>
            <a:br>
              <a:rPr lang="ru-RU" dirty="0" smtClean="0"/>
            </a:br>
            <a:r>
              <a:rPr lang="ru-RU" dirty="0" smtClean="0"/>
              <a:t>Великолепными коврами,</a:t>
            </a:r>
            <a:br>
              <a:rPr lang="ru-RU" dirty="0" smtClean="0"/>
            </a:br>
            <a:r>
              <a:rPr lang="ru-RU" dirty="0" smtClean="0"/>
              <a:t>Блестя на солнце, снег лежит;</a:t>
            </a:r>
            <a:br>
              <a:rPr lang="ru-RU" dirty="0" smtClean="0"/>
            </a:br>
            <a:r>
              <a:rPr lang="ru-RU" dirty="0" smtClean="0"/>
              <a:t>Прозрачный лес один чернеет,</a:t>
            </a:r>
            <a:br>
              <a:rPr lang="ru-RU" dirty="0" smtClean="0"/>
            </a:br>
            <a:r>
              <a:rPr lang="ru-RU" dirty="0" smtClean="0"/>
              <a:t>И ель сквозь иней зеленеет,</a:t>
            </a:r>
            <a:br>
              <a:rPr lang="ru-RU" dirty="0" smtClean="0"/>
            </a:br>
            <a:r>
              <a:rPr lang="ru-RU" dirty="0" smtClean="0"/>
              <a:t>И речка подо льдом блестит.</a:t>
            </a:r>
          </a:p>
          <a:p>
            <a:r>
              <a:rPr lang="ru-RU" dirty="0" smtClean="0"/>
              <a:t>Вся комната янтарным блеском</a:t>
            </a:r>
            <a:br>
              <a:rPr lang="ru-RU" dirty="0" smtClean="0"/>
            </a:br>
            <a:r>
              <a:rPr lang="ru-RU" dirty="0" smtClean="0"/>
              <a:t>Озарена. Веселым треском</a:t>
            </a:r>
            <a:br>
              <a:rPr lang="ru-RU" dirty="0" smtClean="0"/>
            </a:br>
            <a:r>
              <a:rPr lang="ru-RU" dirty="0" smtClean="0"/>
              <a:t>Трещит затопленная печь.</a:t>
            </a:r>
            <a:br>
              <a:rPr lang="ru-RU" dirty="0" smtClean="0"/>
            </a:br>
            <a:r>
              <a:rPr lang="ru-RU" dirty="0" smtClean="0"/>
              <a:t>Приятно думать у лежанки.</a:t>
            </a:r>
            <a:br>
              <a:rPr lang="ru-RU" dirty="0" smtClean="0"/>
            </a:br>
            <a:r>
              <a:rPr lang="ru-RU" dirty="0" smtClean="0"/>
              <a:t>Но знаешь: не велеть ли в санки</a:t>
            </a:r>
            <a:br>
              <a:rPr lang="ru-RU" dirty="0" smtClean="0"/>
            </a:br>
            <a:r>
              <a:rPr lang="ru-RU" dirty="0" smtClean="0"/>
              <a:t>Кобылку бурую </a:t>
            </a:r>
            <a:r>
              <a:rPr lang="ru-RU" dirty="0" err="1" smtClean="0"/>
              <a:t>запречь</a:t>
            </a:r>
            <a:r>
              <a:rPr lang="ru-RU" dirty="0" smtClean="0"/>
              <a:t>?</a:t>
            </a:r>
          </a:p>
          <a:p>
            <a:r>
              <a:rPr lang="ru-RU" dirty="0" smtClean="0"/>
              <a:t>Скользя по утреннему снегу,</a:t>
            </a:r>
            <a:br>
              <a:rPr lang="ru-RU" dirty="0" smtClean="0"/>
            </a:br>
            <a:r>
              <a:rPr lang="ru-RU" dirty="0" smtClean="0"/>
              <a:t>Друг милый, предадимся бегу</a:t>
            </a:r>
            <a:br>
              <a:rPr lang="ru-RU" dirty="0" smtClean="0"/>
            </a:br>
            <a:r>
              <a:rPr lang="ru-RU" dirty="0" smtClean="0"/>
              <a:t>Нетерпеливого коня</a:t>
            </a:r>
            <a:br>
              <a:rPr lang="ru-RU" dirty="0" smtClean="0"/>
            </a:br>
            <a:r>
              <a:rPr lang="ru-RU" dirty="0" smtClean="0"/>
              <a:t>И навестим поля пустые,</a:t>
            </a:r>
            <a:br>
              <a:rPr lang="ru-RU" dirty="0" smtClean="0"/>
            </a:br>
            <a:r>
              <a:rPr lang="ru-RU" dirty="0" smtClean="0"/>
              <a:t>Леса, недавно столь густые,</a:t>
            </a:r>
            <a:br>
              <a:rPr lang="ru-RU" dirty="0" smtClean="0"/>
            </a:br>
            <a:r>
              <a:rPr lang="ru-RU" dirty="0" smtClean="0"/>
              <a:t>И берег, милый для меня.</a:t>
            </a:r>
          </a:p>
          <a:p>
            <a:r>
              <a:rPr lang="ru-RU" dirty="0" smtClean="0"/>
              <a:t>1829 г.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0293" y="0"/>
            <a:ext cx="3793378" cy="3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4252" y="3872753"/>
            <a:ext cx="4463894" cy="284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953" y="1447800"/>
            <a:ext cx="11125199" cy="1981200"/>
          </a:xfrm>
        </p:spPr>
        <p:txBody>
          <a:bodyPr/>
          <a:lstStyle/>
          <a:p>
            <a:pPr algn="ctr"/>
            <a:r>
              <a:rPr lang="ru-RU" sz="6600" dirty="0" smtClean="0"/>
              <a:t>Работа с синоптическими картами </a:t>
            </a:r>
            <a:br>
              <a:rPr lang="ru-RU" sz="6600" dirty="0" smtClean="0"/>
            </a:br>
            <a:r>
              <a:rPr lang="ru-RU" sz="6600" dirty="0" smtClean="0"/>
              <a:t>(</a:t>
            </a:r>
            <a:r>
              <a:rPr lang="ru-RU" sz="6600" dirty="0" err="1" smtClean="0"/>
              <a:t>картами</a:t>
            </a:r>
            <a:r>
              <a:rPr lang="ru-RU" sz="6600" dirty="0" smtClean="0"/>
              <a:t> погоды)</a:t>
            </a:r>
            <a:endParaRPr lang="ru-RU" sz="6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435" y="619244"/>
            <a:ext cx="101219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63" y="153238"/>
            <a:ext cx="8651692" cy="654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анирование018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10369" t="62500" r="7246" b="5720"/>
          <a:stretch>
            <a:fillRect/>
          </a:stretch>
        </p:blipFill>
        <p:spPr bwMode="auto">
          <a:xfrm rot="10800000">
            <a:off x="666711" y="0"/>
            <a:ext cx="8180358" cy="52773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1963" y="5353338"/>
            <a:ext cx="77275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Какой из перечисленных населенных пунктов, показанных на карте,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находится в зоне действия циклона?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Иркутск    2) Дудинка    3)Чита    4) Якутск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4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eo-oge.sdamgia.ru/get_file?id=119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74" y="-1"/>
            <a:ext cx="8974183" cy="531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7715" y="5357827"/>
            <a:ext cx="77275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Какой из перечисленных населенных пунктов, показанных на карте,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находится в зоне действия антициклона?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Архангельск  2) Воронеж    3)Салехард    4) Омск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канирование018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10369" t="62500" r="7246" b="5720"/>
          <a:stretch>
            <a:fillRect/>
          </a:stretch>
        </p:blipFill>
        <p:spPr bwMode="auto">
          <a:xfrm rot="10800000">
            <a:off x="666710" y="-1"/>
            <a:ext cx="8724240" cy="53818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0841" y="5488044"/>
            <a:ext cx="11157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Карта погоды составлена на 16 марта. В каком из перечисленных населенных пунктов, показанных на карте, на следующий день наиболее вероятно существенное повышение температуры воздуха?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Салехард    2) Дудинка    3) Омск    4) Якутск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4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eo-oge.sdamgia.ru/get_file?id=119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12" y="142851"/>
            <a:ext cx="9326374" cy="551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8709" y="5842337"/>
            <a:ext cx="11620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каком из перечисленных населенных пунктов, показанных на карте, на следующий день наиболее вероятно  существенное понижение температуры воздуха?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Архангельск  2) Воронеж    3) Салехард    4) Омск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852159" y="1018902"/>
            <a:ext cx="5895703" cy="520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Определить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 синоптической карте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метеорологические данные для населенного пункта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Астрахань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Температура воздуха, °С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Направление ветра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Сила ветра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Облачность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Осадки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Атмосферное давление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Елена\Desktop\8 класс\сканирование0159.jpg"/>
          <p:cNvPicPr/>
          <p:nvPr/>
        </p:nvPicPr>
        <p:blipFill>
          <a:blip r:embed="rId2" cstate="print">
            <a:lum bright="-10000" contrast="20000"/>
          </a:blip>
          <a:srcRect t="6188" b="4092"/>
          <a:stretch>
            <a:fillRect/>
          </a:stretch>
        </p:blipFill>
        <p:spPr bwMode="auto">
          <a:xfrm rot="10800000">
            <a:off x="-1" y="0"/>
            <a:ext cx="51859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873" y="129397"/>
            <a:ext cx="10317192" cy="1646214"/>
          </a:xfrm>
        </p:spPr>
        <p:txBody>
          <a:bodyPr/>
          <a:lstStyle/>
          <a:p>
            <a:r>
              <a:rPr lang="ru-RU" sz="4000" dirty="0" smtClean="0"/>
              <a:t>Атмосферный фронт – это переходная полоса, разделяющая разнородные воздушные массы 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868" r="50966"/>
          <a:stretch>
            <a:fillRect/>
          </a:stretch>
        </p:blipFill>
        <p:spPr bwMode="auto">
          <a:xfrm>
            <a:off x="654730" y="2398144"/>
            <a:ext cx="5314750" cy="433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43932" y="2389518"/>
            <a:ext cx="562442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u="sng" dirty="0" smtClean="0"/>
              <a:t>Признаки теплого АФ: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800" dirty="0" smtClean="0"/>
              <a:t>потепление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/>
              <a:t> перистые, потом слоистые облака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/>
              <a:t>моросящие осадки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3637" y="310552"/>
            <a:ext cx="6340415" cy="871267"/>
          </a:xfrm>
        </p:spPr>
        <p:txBody>
          <a:bodyPr/>
          <a:lstStyle/>
          <a:p>
            <a:pPr algn="ctr"/>
            <a:r>
              <a:rPr lang="ru-RU" sz="4000" dirty="0" smtClean="0"/>
              <a:t>Холодный АФ</a:t>
            </a:r>
            <a:endParaRPr lang="ru-RU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8848"/>
          <a:stretch>
            <a:fillRect/>
          </a:stretch>
        </p:blipFill>
        <p:spPr bwMode="auto">
          <a:xfrm>
            <a:off x="414068" y="1763619"/>
            <a:ext cx="5555410" cy="438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349042" y="1811379"/>
            <a:ext cx="5495106" cy="41954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u="sng" dirty="0" smtClean="0"/>
              <a:t>Признаки холодного АФ:</a:t>
            </a:r>
          </a:p>
          <a:p>
            <a:r>
              <a:rPr lang="ru-RU" sz="2800" dirty="0" smtClean="0"/>
              <a:t>Похолодание</a:t>
            </a:r>
          </a:p>
          <a:p>
            <a:r>
              <a:rPr lang="ru-RU" sz="2800" dirty="0" smtClean="0"/>
              <a:t>Порывистый ветер</a:t>
            </a:r>
          </a:p>
          <a:p>
            <a:r>
              <a:rPr lang="ru-RU" sz="2800" dirty="0" smtClean="0"/>
              <a:t>Ливневые осадки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09" y="210928"/>
            <a:ext cx="10045591" cy="649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447" y="111064"/>
            <a:ext cx="10123176" cy="660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9570" y="1536304"/>
            <a:ext cx="6823194" cy="496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55609" y="655607"/>
            <a:ext cx="9744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Атмосферные вихри: циклоны и антициклоны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89781" y="267419"/>
            <a:ext cx="5555412" cy="88537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Циклон – это атмосферный вихрь с низким давлением в центре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97536" y="4671203"/>
            <a:ext cx="5038698" cy="200564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Признаки циклональной погоды:</a:t>
            </a:r>
          </a:p>
          <a:p>
            <a:r>
              <a:rPr lang="ru-RU" dirty="0" smtClean="0"/>
              <a:t>Ветреная погода</a:t>
            </a:r>
          </a:p>
          <a:p>
            <a:r>
              <a:rPr lang="ru-RU" dirty="0" smtClean="0"/>
              <a:t>Облачность</a:t>
            </a:r>
          </a:p>
          <a:p>
            <a:r>
              <a:rPr lang="ru-RU" dirty="0" smtClean="0"/>
              <a:t>Обильные осадки</a:t>
            </a:r>
          </a:p>
          <a:p>
            <a:r>
              <a:rPr lang="ru-RU" dirty="0" smtClean="0"/>
              <a:t>Летом похолодание, зимой – потепление (оттепели) 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idx="1"/>
          </p:nvPr>
        </p:nvSpPr>
        <p:spPr>
          <a:xfrm>
            <a:off x="6254151" y="207034"/>
            <a:ext cx="5514027" cy="123618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Антициклон – это атмосферный вихрь с высоким давлением в центре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Содержимое 5"/>
          <p:cNvSpPr>
            <a:spLocks noGrp="1"/>
          </p:cNvSpPr>
          <p:nvPr>
            <p:ph sz="half" idx="2"/>
          </p:nvPr>
        </p:nvSpPr>
        <p:spPr>
          <a:xfrm>
            <a:off x="6302163" y="4676955"/>
            <a:ext cx="5481520" cy="20056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Признаки  антициклональной погоды:</a:t>
            </a:r>
          </a:p>
          <a:p>
            <a:r>
              <a:rPr lang="ru-RU" dirty="0" smtClean="0"/>
              <a:t>Безветренная погода</a:t>
            </a:r>
          </a:p>
          <a:p>
            <a:r>
              <a:rPr lang="ru-RU" dirty="0" smtClean="0"/>
              <a:t>Ясная, безоблачная погода без осадков</a:t>
            </a:r>
          </a:p>
          <a:p>
            <a:r>
              <a:rPr lang="ru-RU" dirty="0" smtClean="0"/>
              <a:t>Летом – жара, зимой - мороз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r="39905" b="30850"/>
          <a:stretch>
            <a:fillRect/>
          </a:stretch>
        </p:blipFill>
        <p:spPr bwMode="auto">
          <a:xfrm>
            <a:off x="566468" y="1343647"/>
            <a:ext cx="3755366" cy="314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2985" t="40963"/>
          <a:stretch>
            <a:fillRect/>
          </a:stretch>
        </p:blipFill>
        <p:spPr bwMode="auto">
          <a:xfrm>
            <a:off x="6806242" y="1500997"/>
            <a:ext cx="3890213" cy="293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890588"/>
            <a:ext cx="101631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106" y="1174183"/>
            <a:ext cx="44005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4382" y="1224412"/>
            <a:ext cx="46767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265</Words>
  <Application>Microsoft Office PowerPoint</Application>
  <PresentationFormat>Произвольный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Ion</vt:lpstr>
      <vt:lpstr>Циклоны и антициклоны. Атмосферные фронты </vt:lpstr>
      <vt:lpstr>Атмосферный фронт – это переходная полоса, разделяющая разнородные воздушные массы </vt:lpstr>
      <vt:lpstr>Холодный АФ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Работа с синоптическими картами  (картами погоды)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Елена</cp:lastModifiedBy>
  <cp:revision>1711</cp:revision>
  <dcterms:created xsi:type="dcterms:W3CDTF">2020-04-22T08:23:22Z</dcterms:created>
  <dcterms:modified xsi:type="dcterms:W3CDTF">2024-12-25T18:16:27Z</dcterms:modified>
</cp:coreProperties>
</file>