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88" r:id="rId18"/>
    <p:sldId id="270" r:id="rId19"/>
    <p:sldId id="271" r:id="rId20"/>
    <p:sldId id="272" r:id="rId21"/>
    <p:sldId id="274" r:id="rId22"/>
    <p:sldId id="276" r:id="rId23"/>
    <p:sldId id="277" r:id="rId24"/>
    <p:sldId id="289" r:id="rId25"/>
    <p:sldId id="278" r:id="rId26"/>
    <p:sldId id="279" r:id="rId27"/>
    <p:sldId id="284" r:id="rId28"/>
    <p:sldId id="283" r:id="rId29"/>
    <p:sldId id="286" r:id="rId30"/>
    <p:sldId id="285" r:id="rId31"/>
    <p:sldId id="280" r:id="rId32"/>
    <p:sldId id="281" r:id="rId33"/>
    <p:sldId id="287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084198-EAB9-4105-B7ED-42F70849C9A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5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D82B5-039D-4DD5-9002-7D2861E532F5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5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D73DC-F3C1-478C-A2BD-CC152E8FFE0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60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084198-EAB9-4105-B7ED-42F70849C9A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54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C158-E23B-4E62-9472-FFCA6704DEA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109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0657-131A-4319-AB29-11AF2A470EEC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68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8CD7-01CD-4C82-A445-3AC2612B2F5D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7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CD0A-3798-46E7-AB7F-7AD4012F082A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0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33858-19C8-4BC1-AF3A-601B9470440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3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5F5D-E0D0-4BB8-BC73-805C682C5CA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7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7A79-271A-4E70-803C-AFA56DCAE07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49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C158-E23B-4E62-9472-FFCA6704DEA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0462-550B-46AE-B8B0-D0350671CB6A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0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D82B5-039D-4DD5-9002-7D2861E532F5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529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D73DC-F3C1-478C-A2BD-CC152E8FFE0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52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67" name="Group 7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5373" name="Group 13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6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ftr" sz="quarter" idx="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15378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C084198-EAB9-4105-B7ED-42F70849C9A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5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5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3C158-E23B-4E62-9472-FFCA6704DEA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85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0657-131A-4319-AB29-11AF2A470EEC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82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8CD7-01CD-4C82-A445-3AC2612B2F5D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856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CD0A-3798-46E7-AB7F-7AD4012F082A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54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33858-19C8-4BC1-AF3A-601B9470440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41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5F5D-E0D0-4BB8-BC73-805C682C5CA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98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B0657-131A-4319-AB29-11AF2A470EEC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8035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7A79-271A-4E70-803C-AFA56DCAE07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9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0462-550B-46AE-B8B0-D0350671CB6A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611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D82B5-039D-4DD5-9002-7D2861E532F5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424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D73DC-F3C1-478C-A2BD-CC152E8FFE0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905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78CD7-01CD-4C82-A445-3AC2612B2F5D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3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9CD0A-3798-46E7-AB7F-7AD4012F082A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17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33858-19C8-4BC1-AF3A-601B9470440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1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045F5D-E0D0-4BB8-BC73-805C682C5CA6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5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7A79-271A-4E70-803C-AFA56DCAE079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803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80808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0462-550B-46AE-B8B0-D0350671CB6A}" type="slidenum">
              <a:rPr lang="ru-RU">
                <a:solidFill>
                  <a:srgbClr val="808080"/>
                </a:solidFill>
              </a:rPr>
              <a:pPr/>
              <a:t>‹#›</a:t>
            </a:fld>
            <a:endParaRPr lang="ru-RU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F9720-2372-4D3C-ACA1-81B5F1D0E0EA}" type="slidenum">
              <a:rPr lang="ru-RU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808080"/>
              </a:solidFill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1360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F9720-2372-4D3C-ACA1-81B5F1D0E0EA}" type="slidenum">
              <a:rPr lang="ru-RU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808080"/>
              </a:solidFill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71320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80808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63F9720-2372-4D3C-ACA1-81B5F1D0E0EA}" type="slidenum">
              <a:rPr lang="ru-RU" smtClean="0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808080"/>
              </a:solidFill>
            </a:endParaRPr>
          </a:p>
        </p:txBody>
      </p:sp>
      <p:grpSp>
        <p:nvGrpSpPr>
          <p:cNvPr id="14343" name="Group 7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6" name="Group 10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-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52" name="Group 16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4356" name="Rectangle 20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  <p:sp>
          <p:nvSpPr>
            <p:cNvPr id="14357" name="Rectangle 21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ru-RU" smtClean="0">
                <a:solidFill>
                  <a:srgbClr val="F8F8F8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2393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10_%D0%B3%D0%BE%D0%B4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</a:rPr>
              <a:t>Крупнейшие города Поволжья</a:t>
            </a:r>
            <a:endParaRPr lang="ru-RU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Улица Кремлевская</a:t>
            </a:r>
          </a:p>
        </p:txBody>
      </p:sp>
      <p:pic>
        <p:nvPicPr>
          <p:cNvPr id="70661" name="Picture 5" descr="улица Кремле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09800"/>
            <a:ext cx="8839200" cy="228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53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Лебединский мост</a:t>
            </a:r>
          </a:p>
        </p:txBody>
      </p:sp>
      <p:pic>
        <p:nvPicPr>
          <p:cNvPr id="73733" name="Picture 5" descr="Лебединский Мо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3"/>
          <a:stretch>
            <a:fillRect/>
          </a:stretch>
        </p:blipFill>
        <p:spPr bwMode="auto">
          <a:xfrm>
            <a:off x="1143000" y="1206500"/>
            <a:ext cx="6553200" cy="5192713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92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Лютеранская мечеть</a:t>
            </a:r>
          </a:p>
        </p:txBody>
      </p:sp>
      <p:pic>
        <p:nvPicPr>
          <p:cNvPr id="74756" name="Picture 4" descr="Лютеранская меч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858000" cy="51435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90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Петропавловский соб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50" y="381000"/>
            <a:ext cx="4476750" cy="59690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984250" y="914400"/>
            <a:ext cx="2749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3399"/>
                </a:solidFill>
                <a:latin typeface="Times New Roman" pitchFamily="18" charset="0"/>
              </a:rPr>
              <a:t>Петропавловский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400" b="1" smtClean="0">
                <a:solidFill>
                  <a:srgbClr val="003399"/>
                </a:solidFill>
                <a:latin typeface="Times New Roman" pitchFamily="18" charset="0"/>
              </a:rPr>
              <a:t>собор</a:t>
            </a:r>
          </a:p>
        </p:txBody>
      </p:sp>
    </p:spTree>
    <p:extLst>
      <p:ext uri="{BB962C8B-B14F-4D97-AF65-F5344CB8AC3E}">
        <p14:creationId xmlns:p14="http://schemas.microsoft.com/office/powerpoint/2010/main" val="169533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0" name="Picture 6" descr="Самарская_набережн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76250"/>
            <a:ext cx="7924800" cy="59436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352800" y="685800"/>
            <a:ext cx="4191000" cy="838200"/>
          </a:xfrm>
        </p:spPr>
        <p:txBody>
          <a:bodyPr/>
          <a:lstStyle/>
          <a:p>
            <a:r>
              <a:rPr lang="ru-RU" sz="6000">
                <a:solidFill>
                  <a:srgbClr val="003399"/>
                </a:solidFill>
              </a:rPr>
              <a:t>Самара</a:t>
            </a:r>
          </a:p>
        </p:txBody>
      </p:sp>
    </p:spTree>
    <p:extLst>
      <p:ext uri="{BB962C8B-B14F-4D97-AF65-F5344CB8AC3E}">
        <p14:creationId xmlns:p14="http://schemas.microsoft.com/office/powerpoint/2010/main" val="4941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чая\дополнительный материал\Россия\Волга\Самарская Лук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2"/>
          <a:stretch/>
        </p:blipFill>
        <p:spPr bwMode="auto">
          <a:xfrm>
            <a:off x="611560" y="476672"/>
            <a:ext cx="780111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67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838200"/>
          </a:xfrm>
        </p:spPr>
        <p:txBody>
          <a:bodyPr/>
          <a:lstStyle/>
          <a:p>
            <a:r>
              <a:rPr lang="ru-RU" sz="4000">
                <a:solidFill>
                  <a:srgbClr val="003399"/>
                </a:solidFill>
              </a:rPr>
              <a:t>Краткая справка</a:t>
            </a:r>
          </a:p>
        </p:txBody>
      </p:sp>
      <p:pic>
        <p:nvPicPr>
          <p:cNvPr id="89092" name="Picture 4" descr="герб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533400"/>
            <a:ext cx="1905000" cy="3228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90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219200"/>
            <a:ext cx="5943600" cy="4953000"/>
          </a:xfrm>
        </p:spPr>
        <p:txBody>
          <a:bodyPr/>
          <a:lstStyle/>
          <a:p>
            <a:r>
              <a:rPr lang="ru-RU" dirty="0">
                <a:solidFill>
                  <a:srgbClr val="003399"/>
                </a:solidFill>
              </a:rPr>
              <a:t>Крупный город России, расположенный в излучине Самарской Луки</a:t>
            </a:r>
          </a:p>
          <a:p>
            <a:r>
              <a:rPr lang="ru-RU" dirty="0">
                <a:solidFill>
                  <a:srgbClr val="003399"/>
                </a:solidFill>
              </a:rPr>
              <a:t>Дата основания города – 1586 г.</a:t>
            </a:r>
          </a:p>
          <a:p>
            <a:r>
              <a:rPr lang="ru-RU" dirty="0">
                <a:solidFill>
                  <a:srgbClr val="003399"/>
                </a:solidFill>
              </a:rPr>
              <a:t>В советский период (1935-1991) город носил имя Куйбышев, в честь партийного деятеля В.В. </a:t>
            </a:r>
            <a:r>
              <a:rPr lang="ru-RU" dirty="0" smtClean="0">
                <a:solidFill>
                  <a:srgbClr val="003399"/>
                </a:solidFill>
              </a:rPr>
              <a:t>Куйбышева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Население — 1,134 млн человек (по состоянию на 1 января 2010 г.)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hlinkClick r:id="rId3" tooltip="2010 год"/>
              </a:rPr>
              <a:t>года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200" dirty="0">
              <a:solidFill>
                <a:srgbClr val="003399"/>
              </a:solidFill>
            </a:endParaRPr>
          </a:p>
        </p:txBody>
      </p:sp>
      <p:pic>
        <p:nvPicPr>
          <p:cNvPr id="89093" name="Picture 5" descr="фла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6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>
                <a:solidFill>
                  <a:srgbClr val="003399"/>
                </a:solidFill>
              </a:rPr>
              <a:t>Стела Ладья</a:t>
            </a:r>
          </a:p>
        </p:txBody>
      </p:sp>
      <p:pic>
        <p:nvPicPr>
          <p:cNvPr id="104452" name="Picture 4" descr="Стелла Ладь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19200"/>
            <a:ext cx="6756400" cy="5067300"/>
          </a:xfr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54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Дача купца Головкина</a:t>
            </a:r>
          </a:p>
        </p:txBody>
      </p:sp>
      <p:pic>
        <p:nvPicPr>
          <p:cNvPr id="90117" name="Picture 5" descr="Дача купца головк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66800"/>
            <a:ext cx="7162800" cy="53721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73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Памятник Высоцкому</a:t>
            </a:r>
          </a:p>
        </p:txBody>
      </p:sp>
      <p:pic>
        <p:nvPicPr>
          <p:cNvPr id="92165" name="Picture 5" descr="памятник Высоцком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467600" cy="50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5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>
                <a:solidFill>
                  <a:srgbClr val="003399"/>
                </a:solidFill>
              </a:rPr>
              <a:t>Казань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395535" y="1340768"/>
            <a:ext cx="6186239" cy="496855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Основание – 1005 г.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Отпраздновал свое тысячелетние в 2005 г.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Вхождение в состав России во времена Ивана Грозного (1552 г.)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Современная численность -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1 138 823 человек (на 2010 г.)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Один из крупнейших экономических, политических, научных, культурных и спортивных центров России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0421" name="Picture 5" descr="гер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548680"/>
            <a:ext cx="219075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53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Площадь Революции</a:t>
            </a:r>
          </a:p>
        </p:txBody>
      </p:sp>
      <p:pic>
        <p:nvPicPr>
          <p:cNvPr id="99333" name="Picture 5" descr="Площадь_Револючии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5850"/>
            <a:ext cx="7086600" cy="53149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 descr="Ракета союз-монуме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"/>
            <a:ext cx="3952875" cy="5705475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895600" y="6096000"/>
            <a:ext cx="328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003399"/>
                </a:solidFill>
                <a:latin typeface="Times New Roman" pitchFamily="18" charset="0"/>
              </a:rPr>
              <a:t>Монумент «Ракета «Союз»</a:t>
            </a:r>
          </a:p>
        </p:txBody>
      </p:sp>
    </p:spTree>
    <p:extLst>
      <p:ext uri="{BB962C8B-B14F-4D97-AF65-F5344CB8AC3E}">
        <p14:creationId xmlns:p14="http://schemas.microsoft.com/office/powerpoint/2010/main" val="15660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чая\дополнительный материал\Россия\Волга\Самарская ГЭС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20802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39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\дополнительный материал\Россия\Города Поволжья\Самара\подшипн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219263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ая\дополнительный материал\Россия\Города Поволжья\Самара\stat8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974" y="488171"/>
            <a:ext cx="3345041" cy="25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чая\дополнительный материал\Россия\Города Поволжья\Самара\08_pola_p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3744416" cy="28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716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695056" cy="8382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Волгоград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5902424" cy="494191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Дана основания – 1589 г.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1925 г – переименован в Сталинград, с 1961 г. – Волгоград.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0"/>
          <a:stretch/>
        </p:blipFill>
        <p:spPr bwMode="auto">
          <a:xfrm>
            <a:off x="6191875" y="365943"/>
            <a:ext cx="2500534" cy="290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8631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Рабочая\дополнительный материал\Россия\Города Поволжья\Волгоград\Вид из космо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56320" cy="64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68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Волгоградский тракторный завод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9012"/>
            <a:ext cx="3436640" cy="257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D:\Рабочая\дополнительный материал\Россия\Города Поволжья\Волгоград\Волгоградский тракторный заво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3082266" cy="230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Рабочая\дополнительный материал\Россия\Города Поволжья\Волгоград\2С25_Спру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2022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6674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024" y="646584"/>
            <a:ext cx="3254896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Волжская ГЭС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D:\Рабочая\дополнительный материал\Россия\Города Поволжья\Волгоград\волгоградская ГЭ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110"/>
            <a:ext cx="3920480" cy="29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Рабочая\дополнительный материал\Россия\Города Поволжья\Волгоград\волж ГЭС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" r="6639" b="17450"/>
          <a:stretch/>
        </p:blipFill>
        <p:spPr bwMode="auto">
          <a:xfrm>
            <a:off x="20712" y="3140898"/>
            <a:ext cx="6105236" cy="371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4508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497" y="381000"/>
            <a:ext cx="5704688" cy="8382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Вид города после ВОВ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D:\Рабочая\дополнительный материал\Россия\Города Поволжья\Волгоград\после вой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43558"/>
            <a:ext cx="3816424" cy="236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Рабочая\дополнительный материал\Россия\Города Поволжья\Волгоград\dom070709a4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7" y="1268760"/>
            <a:ext cx="39983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Рабочая\дополнительный материал\Россия\Города Поволжья\Волгоград\stalingrad_uu-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626768" cy="25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295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848600" cy="838200"/>
          </a:xfrm>
        </p:spPr>
        <p:txBody>
          <a:bodyPr/>
          <a:lstStyle/>
          <a:p>
            <a:r>
              <a:rPr lang="ru-RU">
                <a:solidFill>
                  <a:srgbClr val="003399"/>
                </a:solidFill>
              </a:rPr>
              <a:t>Здание железнодорожного вокзала</a:t>
            </a:r>
          </a:p>
        </p:txBody>
      </p:sp>
      <p:pic>
        <p:nvPicPr>
          <p:cNvPr id="123909" name="Picture 5" descr="железнодорожный вокз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508635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01000" cy="838200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Казань — один из крупнейших промышленных, финансовых, торговых и туристических центров России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Рабочая\дополнительный материал\Россия\Города Поволжья\Казань\SPARK+_Mil_Mi-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58" y="4077072"/>
            <a:ext cx="3461402" cy="230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ая\дополнительный материал\Россия\Города Поволжья\Казань\Казань метрополите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95" y="4191950"/>
            <a:ext cx="3121025" cy="218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Рабочая\дополнительный материал\Россия\Города Поволжья\Казань\Казань_(аэропорт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89" y="1730362"/>
            <a:ext cx="3002755" cy="218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Рабочая\дополнительный материал\Россия\Города Поволжья\Казань\Развлекательный комплекс Пирамид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55536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20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Мамаев курган</a:t>
            </a:r>
          </a:p>
        </p:txBody>
      </p:sp>
      <p:pic>
        <p:nvPicPr>
          <p:cNvPr id="124933" name="Picture 5" descr="мамаев кург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105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8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Рабочая\дополнительный материал\Россия\Города Поволжья\Волгоград\жилой комплекс Волжские парус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346408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Рабочая\дополнительный материал\Россия\Города Поволжья\Волгоград\речной вокзал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36" y="47667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Рабочая\дополнительный материал\Россия\Города Поволжья\Волгоград\Центр_Волгоград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29190"/>
            <a:ext cx="10693439" cy="291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85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чая\дополнительный материал\Россия\Поволжье\карта состава рай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8318"/>
            <a:ext cx="4392488" cy="626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чая\дополнительный материал\Россия\Волга\Volga_river_from_NASA_satell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84" y="404664"/>
            <a:ext cx="4381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318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Казань является одним из самых развитых в спортивном плане городов России. Город примет Летнюю универсиаду 2013г. И Чемпионат мира по футболу в 2018 г.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Имеется множество крупных спортивных объектов российского и мирового уровня, в том числе один из крупнейших в стране новый футбольный стадион на 45 000 зрителей и ряд уникально-единственных в стране объектов по некоторым видам спорта. Такие арены, как стадион «Центральный»,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Баскет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-холл, Татнефть-Арена, Академия тенниса и Центр хоккея на траве и некоторые другие объекты Универсиады способны принимать международные соревнования высшего уровня.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Рабочая\дополнительный материал\Россия\Города Поволжья\Казань\Татнефть -Аре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634" y="4229713"/>
            <a:ext cx="2868820" cy="21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чая\дополнительный материал\Россия\Города Поволжья\Казань\Baskethall_Kaz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29713"/>
            <a:ext cx="2952328" cy="221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014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Благовещенский собор</a:t>
            </a:r>
          </a:p>
        </p:txBody>
      </p:sp>
      <p:pic>
        <p:nvPicPr>
          <p:cNvPr id="61445" name="Picture 5" descr="Благовещенский со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43000"/>
            <a:ext cx="6067425" cy="52085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Казанская ратуша</a:t>
            </a:r>
          </a:p>
        </p:txBody>
      </p:sp>
      <p:pic>
        <p:nvPicPr>
          <p:cNvPr id="62469" name="Picture 5" descr="казанская ретуш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6025"/>
            <a:ext cx="8229600" cy="5184775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1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Арка влюбленных</a:t>
            </a:r>
          </a:p>
        </p:txBody>
      </p:sp>
      <p:pic>
        <p:nvPicPr>
          <p:cNvPr id="63493" name="Picture 5" descr="арка влюбленн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50673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25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Башня Сююмби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1000"/>
            <a:ext cx="4056062" cy="5410200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5" descr="мечеть Кул Шари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"/>
            <a:ext cx="3952875" cy="5400675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219200" y="5843588"/>
            <a:ext cx="231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smtClean="0">
                <a:solidFill>
                  <a:srgbClr val="003399"/>
                </a:solidFill>
                <a:latin typeface="Times New Roman" pitchFamily="18" charset="0"/>
              </a:rPr>
              <a:t>Башня Сююмбике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5486400" y="5867400"/>
            <a:ext cx="257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u-RU" sz="2000" b="1" smtClean="0">
                <a:solidFill>
                  <a:srgbClr val="003399"/>
                </a:solidFill>
                <a:latin typeface="Times New Roman" pitchFamily="18" charset="0"/>
              </a:rPr>
              <a:t>Мечеть КульШариф</a:t>
            </a:r>
          </a:p>
        </p:txBody>
      </p:sp>
    </p:spTree>
    <p:extLst>
      <p:ext uri="{BB962C8B-B14F-4D97-AF65-F5344CB8AC3E}">
        <p14:creationId xmlns:p14="http://schemas.microsoft.com/office/powerpoint/2010/main" val="2334935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solidFill>
                  <a:srgbClr val="003399"/>
                </a:solidFill>
              </a:rPr>
              <a:t>Мост Миллениум</a:t>
            </a:r>
          </a:p>
        </p:txBody>
      </p:sp>
      <p:pic>
        <p:nvPicPr>
          <p:cNvPr id="69637" name="Picture 5" descr="Мост Миллени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25525"/>
            <a:ext cx="8229600" cy="5348288"/>
          </a:xfrm>
          <a:prstGeom prst="rect">
            <a:avLst/>
          </a:prstGeom>
          <a:noFill/>
          <a:ln w="38100" cmpd="dbl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89627"/>
      </p:ext>
    </p:extLst>
  </p:cSld>
  <p:clrMapOvr>
    <a:masterClrMapping/>
  </p:clrMapOvr>
</p:sld>
</file>

<file path=ppt/theme/theme1.xml><?xml version="1.0" encoding="utf-8"?>
<a:theme xmlns:a="http://schemas.openxmlformats.org/drawingml/2006/main" name="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Selling a Product or Service">
  <a:themeElements>
    <a:clrScheme name="Selling a Product or Service 1">
      <a:dk1>
        <a:srgbClr val="808080"/>
      </a:dk1>
      <a:lt1>
        <a:srgbClr val="F8F8F8"/>
      </a:lt1>
      <a:dk2>
        <a:srgbClr val="000000"/>
      </a:dk2>
      <a:lt2>
        <a:srgbClr val="FFFFFF"/>
      </a:lt2>
      <a:accent1>
        <a:srgbClr val="6699FF"/>
      </a:accent1>
      <a:accent2>
        <a:srgbClr val="9933FF"/>
      </a:accent2>
      <a:accent3>
        <a:srgbClr val="AAAAAA"/>
      </a:accent3>
      <a:accent4>
        <a:srgbClr val="D4D4D4"/>
      </a:accent4>
      <a:accent5>
        <a:srgbClr val="B8CAFF"/>
      </a:accent5>
      <a:accent6>
        <a:srgbClr val="8A2DE7"/>
      </a:accent6>
      <a:hlink>
        <a:srgbClr val="00FFFF"/>
      </a:hlink>
      <a:folHlink>
        <a:srgbClr val="0099CC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191</Words>
  <Application>Microsoft Office PowerPoint</Application>
  <PresentationFormat>Экран (4:3)</PresentationFormat>
  <Paragraphs>39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Selling a Product or Service</vt:lpstr>
      <vt:lpstr>1_Selling a Product or Service</vt:lpstr>
      <vt:lpstr>2_Selling a Product or Service</vt:lpstr>
      <vt:lpstr>Крупнейшие города Поволжья</vt:lpstr>
      <vt:lpstr>Казань</vt:lpstr>
      <vt:lpstr>Казань — один из крупнейших промышленных, финансовых, торговых и туристических центров России</vt:lpstr>
      <vt:lpstr>Казань является одним из самых развитых в спортивном плане городов России. Город примет Летнюю универсиаду 2013г. И Чемпионат мира по футболу в 2018 г.  Имеется множество крупных спортивных объектов российского и мирового уровня, в том числе один из крупнейших в стране новый футбольный стадион на 45 000 зрителей и ряд уникально-единственных в стране объектов по некоторым видам спорта. Такие арены, как стадион «Центральный», Баскет-холл, Татнефть-Арена, Академия тенниса и Центр хоккея на траве и некоторые другие объекты Универсиады способны принимать международные соревнования высшего уровня.</vt:lpstr>
      <vt:lpstr>Благовещенский собор</vt:lpstr>
      <vt:lpstr>Казанская ратуша</vt:lpstr>
      <vt:lpstr>Арка влюбленных</vt:lpstr>
      <vt:lpstr>Презентация PowerPoint</vt:lpstr>
      <vt:lpstr>Мост Миллениум</vt:lpstr>
      <vt:lpstr>Улица Кремлевская</vt:lpstr>
      <vt:lpstr>Лебединский мост</vt:lpstr>
      <vt:lpstr>Лютеранская мечеть</vt:lpstr>
      <vt:lpstr>Презентация PowerPoint</vt:lpstr>
      <vt:lpstr>Самара</vt:lpstr>
      <vt:lpstr>Презентация PowerPoint</vt:lpstr>
      <vt:lpstr>Краткая справка</vt:lpstr>
      <vt:lpstr>Стела Ладья</vt:lpstr>
      <vt:lpstr>Дача купца Головкина</vt:lpstr>
      <vt:lpstr>Памятник Высоцкому</vt:lpstr>
      <vt:lpstr>Площадь Революции</vt:lpstr>
      <vt:lpstr>Презентация PowerPoint</vt:lpstr>
      <vt:lpstr>Презентация PowerPoint</vt:lpstr>
      <vt:lpstr>Презентация PowerPoint</vt:lpstr>
      <vt:lpstr>Волгоград</vt:lpstr>
      <vt:lpstr>Презентация PowerPoint</vt:lpstr>
      <vt:lpstr>Волгоградский тракторный завод</vt:lpstr>
      <vt:lpstr>Волжская ГЭС</vt:lpstr>
      <vt:lpstr>Вид города после ВОВ</vt:lpstr>
      <vt:lpstr>Здание железнодорожного вокзала</vt:lpstr>
      <vt:lpstr>Мамаев курган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Крупнейшие города Поволжья</dc:title>
  <cp:lastModifiedBy>Noname</cp:lastModifiedBy>
  <cp:revision>8</cp:revision>
  <dcterms:modified xsi:type="dcterms:W3CDTF">2011-03-16T20:03:04Z</dcterms:modified>
</cp:coreProperties>
</file>