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49" y="1166440"/>
            <a:ext cx="11852694" cy="1751330"/>
          </a:xfrm>
        </p:spPr>
        <p:txBody>
          <a:bodyPr/>
          <a:lstStyle/>
          <a:p>
            <a:r>
              <a:rPr lang="ru-RU" altLang="en-US" sz="66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Внутренние воды России</a:t>
            </a:r>
            <a:r>
              <a:rPr lang="ru-RU" altLang="en-US" sz="7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br>
              <a:rPr lang="ru-RU" altLang="en-US" sz="7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altLang="en-US" sz="88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Реки</a:t>
            </a:r>
            <a:endParaRPr lang="ru-RU" alt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87" y="708085"/>
            <a:ext cx="10972800" cy="582613"/>
          </a:xfrm>
        </p:spPr>
        <p:txBody>
          <a:bodyPr/>
          <a:lstStyle/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Расход реки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количество воды, проходящее через русло реки за определенный промежуток времени.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684" y="2061714"/>
            <a:ext cx="1032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Речной и годовой сток реки зависит от климата, размера реки и ее бассейна, рельефа </a:t>
            </a:r>
            <a:endParaRPr lang="ru-RU" sz="28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5186" y="4078138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Твердый сток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количество твердого материала, выносимого рекой за год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302" y="268137"/>
            <a:ext cx="10972800" cy="58261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Типы питания рек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60" y="1150496"/>
            <a:ext cx="9644903" cy="570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180" y="0"/>
            <a:ext cx="6093394" cy="144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474" y="3010619"/>
            <a:ext cx="6631526" cy="384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024" y="690113"/>
            <a:ext cx="4201063" cy="582613"/>
          </a:xfrm>
        </p:spPr>
        <p:txBody>
          <a:bodyPr/>
          <a:lstStyle/>
          <a:p>
            <a:pPr algn="r"/>
            <a:r>
              <a:rPr lang="ru-RU" dirty="0" smtClean="0"/>
              <a:t>Ледостав на реках России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39980" cy="39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8792" y="3303916"/>
            <a:ext cx="244432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Дата замерзания рек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57645" y="6018361"/>
            <a:ext cx="217341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Дата вскрытия рек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041" y="820678"/>
            <a:ext cx="11616905" cy="48897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Расположите регионы России по степени возрастания продолжительности ледостава на реках в пределах их территории, начиная с региона, в котором период ледостава самый короткий.</a:t>
            </a:r>
          </a:p>
          <a:p>
            <a:pPr>
              <a:buNone/>
            </a:pPr>
            <a:r>
              <a:rPr lang="ru-RU" dirty="0" smtClean="0"/>
              <a:t>Запишите в таблицу получившуюся последовательность цифр.</a:t>
            </a:r>
          </a:p>
          <a:p>
            <a:pPr marL="514350" indent="-514350">
              <a:buAutoNum type="arabicParenR"/>
            </a:pPr>
            <a:r>
              <a:rPr lang="ru-RU" dirty="0" smtClean="0"/>
              <a:t>Белгородская область</a:t>
            </a:r>
          </a:p>
          <a:p>
            <a:pPr marL="514350" indent="-514350">
              <a:buAutoNum type="arabicParenR"/>
            </a:pPr>
            <a:r>
              <a:rPr lang="ru-RU" dirty="0" smtClean="0"/>
              <a:t>Вологодская область</a:t>
            </a:r>
          </a:p>
          <a:p>
            <a:pPr marL="514350" indent="-514350">
              <a:buAutoNum type="arabicParenR"/>
            </a:pPr>
            <a:r>
              <a:rPr lang="ru-RU" dirty="0" smtClean="0"/>
              <a:t>Магаданская область</a:t>
            </a:r>
          </a:p>
          <a:p>
            <a:pPr marL="514350" indent="-514350">
              <a:buNone/>
            </a:pPr>
            <a:r>
              <a:rPr lang="ru-RU" dirty="0" smtClean="0"/>
              <a:t>Ответ: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7457" y="5969000"/>
          <a:ext cx="200516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87"/>
                <a:gridCol w="668387"/>
                <a:gridCol w="668387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66" y="466536"/>
            <a:ext cx="6757361" cy="58261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Время половодья на реках России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6310"/>
            <a:ext cx="8665988" cy="53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318" y="111488"/>
            <a:ext cx="4818033" cy="152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32" y="199126"/>
            <a:ext cx="10972800" cy="58261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Связь внутренних вод с другими компонентами природы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000" y="896660"/>
            <a:ext cx="7575145" cy="59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88" y="371654"/>
            <a:ext cx="10972800" cy="582613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Годовой баланс России (мм) 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990" y="1176199"/>
            <a:ext cx="6458074" cy="56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9698966" cy="58261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РЕКИ РОССИИ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2" y="1723105"/>
            <a:ext cx="4994694" cy="51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6346" y="1236593"/>
            <a:ext cx="41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Самые длинные реки России (км)</a:t>
            </a:r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51992"/>
            <a:ext cx="6705600" cy="5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04563" y="965489"/>
            <a:ext cx="468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Крупнейшие реки России по площади</a:t>
            </a:r>
          </a:p>
          <a:p>
            <a:r>
              <a:rPr lang="ru-RU" sz="2000" dirty="0" smtClean="0"/>
              <a:t> водосборного бассейна (тыс. км²)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862"/>
            <a:ext cx="10972800" cy="5826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Бассейны стока рек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32" y="698386"/>
            <a:ext cx="8868340" cy="61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8573" y="0"/>
            <a:ext cx="9810750" cy="5826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Реки горные и равнинные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11" descr="13"/>
          <p:cNvPicPr>
            <a:picLocks noChangeAspect="1" noChangeArrowheads="1"/>
          </p:cNvPicPr>
          <p:nvPr/>
        </p:nvPicPr>
        <p:blipFill>
          <a:blip r:embed="rId2" cstate="print"/>
          <a:srcRect r="4251"/>
          <a:stretch>
            <a:fillRect/>
          </a:stretch>
        </p:blipFill>
        <p:spPr bwMode="auto">
          <a:xfrm>
            <a:off x="6909758" y="604111"/>
            <a:ext cx="4994696" cy="382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arch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11" y="678944"/>
            <a:ext cx="3639260" cy="356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953" y="2921192"/>
            <a:ext cx="4383118" cy="31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828" y="4305624"/>
            <a:ext cx="3594745" cy="255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1947" y="4363420"/>
            <a:ext cx="3615220" cy="249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73" y="121489"/>
            <a:ext cx="10972800" cy="58261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Падение и уклон рек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27" y="1148870"/>
            <a:ext cx="5269350" cy="54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3533" y="1179893"/>
            <a:ext cx="471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Падение</a:t>
            </a:r>
            <a:r>
              <a:rPr lang="ru-RU" sz="2400" dirty="0" smtClean="0"/>
              <a:t> – превышение истока реки над устьем (по вертикали) (</a:t>
            </a:r>
            <a:r>
              <a:rPr lang="ru-RU" sz="2400" b="1" dirty="0" smtClean="0"/>
              <a:t>в метрах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76624" y="2874965"/>
            <a:ext cx="503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Уклон</a:t>
            </a:r>
            <a:r>
              <a:rPr lang="ru-RU" sz="2400" dirty="0" smtClean="0"/>
              <a:t> – падение реки на 1 км ее длинны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5475"/>
          <a:stretch>
            <a:fillRect/>
          </a:stretch>
        </p:blipFill>
        <p:spPr bwMode="auto">
          <a:xfrm>
            <a:off x="577970" y="1817688"/>
            <a:ext cx="10059368" cy="297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207" y="604839"/>
            <a:ext cx="8045839" cy="9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08" y="457919"/>
            <a:ext cx="10972800" cy="78428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Годовой сток -  количество воды, выносимое рекой за год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17" y="1761826"/>
            <a:ext cx="85534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186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Blue Waves</vt:lpstr>
      <vt:lpstr>Внутренние воды России. Реки</vt:lpstr>
      <vt:lpstr>Связь внутренних вод с другими компонентами природы</vt:lpstr>
      <vt:lpstr>Годовой баланс России (мм) </vt:lpstr>
      <vt:lpstr>РЕКИ РОССИИ</vt:lpstr>
      <vt:lpstr>Бассейны стока рек</vt:lpstr>
      <vt:lpstr>Реки горные и равнинные</vt:lpstr>
      <vt:lpstr>Падение и уклон рек</vt:lpstr>
      <vt:lpstr>Слайд 8</vt:lpstr>
      <vt:lpstr>Годовой сток -  количество воды, выносимое рекой за год </vt:lpstr>
      <vt:lpstr>Расход реки-  количество воды, проходящее через русло реки за определенный промежуток времени.</vt:lpstr>
      <vt:lpstr>Типы питания рек</vt:lpstr>
      <vt:lpstr>Ледостав на реках России</vt:lpstr>
      <vt:lpstr>Пример 7</vt:lpstr>
      <vt:lpstr>Время половодья на реках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/>
  <cp:lastModifiedBy>Гость1</cp:lastModifiedBy>
  <cp:revision>37</cp:revision>
  <dcterms:created xsi:type="dcterms:W3CDTF">2020-04-03T17:22:00Z</dcterms:created>
  <dcterms:modified xsi:type="dcterms:W3CDTF">2025-03-03T10:36:32Z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