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1" autoAdjust="0"/>
    <p:restoredTop sz="94660"/>
  </p:normalViewPr>
  <p:slideViewPr>
    <p:cSldViewPr snapToGrid="0">
      <p:cViewPr varScale="1">
        <p:scale>
          <a:sx n="73" d="100"/>
          <a:sy n="73" d="100"/>
        </p:scale>
        <p:origin x="-3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035E-4DF9-4DC8-9179-9F855FBC2535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8491-A559-4D14-AD17-F50F772FC5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145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035E-4DF9-4DC8-9179-9F855FBC2535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8491-A559-4D14-AD17-F50F772FC5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8009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035E-4DF9-4DC8-9179-9F855FBC2535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8491-A559-4D14-AD17-F50F772FC5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3579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035E-4DF9-4DC8-9179-9F855FBC2535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8491-A559-4D14-AD17-F50F772FC5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8651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035E-4DF9-4DC8-9179-9F855FBC2535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8491-A559-4D14-AD17-F50F772FC5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626410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035E-4DF9-4DC8-9179-9F855FBC2535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8491-A559-4D14-AD17-F50F772FC5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58924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035E-4DF9-4DC8-9179-9F855FBC2535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8491-A559-4D14-AD17-F50F772FC5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5660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035E-4DF9-4DC8-9179-9F855FBC2535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8491-A559-4D14-AD17-F50F772FC5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9388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035E-4DF9-4DC8-9179-9F855FBC2535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8491-A559-4D14-AD17-F50F772FC5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6159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035E-4DF9-4DC8-9179-9F855FBC2535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8491-A559-4D14-AD17-F50F772FC5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5744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035E-4DF9-4DC8-9179-9F855FBC2535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8491-A559-4D14-AD17-F50F772FC5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4696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035E-4DF9-4DC8-9179-9F855FBC2535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8491-A559-4D14-AD17-F50F772FC5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9717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035E-4DF9-4DC8-9179-9F855FBC2535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8491-A559-4D14-AD17-F50F772FC5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603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035E-4DF9-4DC8-9179-9F855FBC2535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8491-A559-4D14-AD17-F50F772FC5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1485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035E-4DF9-4DC8-9179-9F855FBC2535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8491-A559-4D14-AD17-F50F772FC5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1862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035E-4DF9-4DC8-9179-9F855FBC2535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8491-A559-4D14-AD17-F50F772FC5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0691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4035E-4DF9-4DC8-9179-9F855FBC2535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CE78491-A559-4D14-AD17-F50F772FC5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2834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11500" dirty="0" smtClean="0"/>
              <a:t>Блиц</a:t>
            </a:r>
            <a:endParaRPr lang="ru-RU" sz="11500" dirty="0"/>
          </a:p>
        </p:txBody>
      </p:sp>
    </p:spTree>
    <p:extLst>
      <p:ext uri="{BB962C8B-B14F-4D97-AF65-F5344CB8AC3E}">
        <p14:creationId xmlns:p14="http://schemas.microsoft.com/office/powerpoint/2010/main" xmlns="" val="105954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5616" y="233177"/>
            <a:ext cx="8596668" cy="28148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1. Выберите столицу страны, с которой у России есть сухопутная граница</a:t>
            </a:r>
          </a:p>
          <a:p>
            <a:pPr lvl="1">
              <a:buNone/>
            </a:pPr>
            <a:r>
              <a:rPr lang="ru-RU" sz="2200" dirty="0" smtClean="0"/>
              <a:t>А) Стокгольм</a:t>
            </a:r>
          </a:p>
          <a:p>
            <a:pPr lvl="1">
              <a:buNone/>
            </a:pPr>
            <a:r>
              <a:rPr lang="ru-RU" sz="2200" dirty="0" smtClean="0"/>
              <a:t>Б) Ташкент</a:t>
            </a:r>
          </a:p>
          <a:p>
            <a:pPr lvl="1">
              <a:buNone/>
            </a:pPr>
            <a:r>
              <a:rPr lang="ru-RU" sz="2200" dirty="0" smtClean="0"/>
              <a:t>В) Ереван</a:t>
            </a:r>
          </a:p>
          <a:p>
            <a:pPr lvl="1">
              <a:buNone/>
            </a:pPr>
            <a:r>
              <a:rPr lang="ru-RU" sz="2200" dirty="0" smtClean="0"/>
              <a:t>Г) Тбилиси</a:t>
            </a:r>
            <a:endParaRPr lang="ru-RU" sz="2200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731122" y="3263248"/>
            <a:ext cx="8596668" cy="2814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Выберите вулкан, который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не относится к зоне Тихоокеанского огненного кольца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А) Фудзияма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Б) </a:t>
            </a:r>
            <a:r>
              <a:rPr kumimoji="0" lang="ru-RU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Котопахи</a:t>
            </a:r>
            <a:endParaRPr kumimoji="0" lang="ru-RU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В) Камерун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Г) </a:t>
            </a:r>
            <a:r>
              <a:rPr kumimoji="0" lang="ru-RU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Орисаба</a:t>
            </a: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5616" y="233177"/>
            <a:ext cx="8596668" cy="281482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/>
              <a:t>3. Как называется представитель смешанной расы, возникший при слиянии европеоидной и монголоидной рас?</a:t>
            </a:r>
          </a:p>
          <a:p>
            <a:pPr lvl="1">
              <a:buNone/>
            </a:pPr>
            <a:r>
              <a:rPr lang="ru-RU" sz="2200" dirty="0" smtClean="0"/>
              <a:t>А) самбо</a:t>
            </a:r>
          </a:p>
          <a:p>
            <a:pPr lvl="1">
              <a:buNone/>
            </a:pPr>
            <a:r>
              <a:rPr lang="ru-RU" sz="2200" dirty="0" smtClean="0"/>
              <a:t>Б) метис</a:t>
            </a:r>
          </a:p>
          <a:p>
            <a:pPr lvl="1">
              <a:buNone/>
            </a:pPr>
            <a:r>
              <a:rPr lang="ru-RU" sz="2200" dirty="0" smtClean="0"/>
              <a:t>В) мулат</a:t>
            </a:r>
          </a:p>
          <a:p>
            <a:pPr lvl="1">
              <a:buNone/>
            </a:pPr>
            <a:r>
              <a:rPr lang="ru-RU" sz="2200" dirty="0" smtClean="0"/>
              <a:t>Г) </a:t>
            </a:r>
            <a:r>
              <a:rPr lang="ru-RU" sz="2200" dirty="0" err="1" smtClean="0"/>
              <a:t>мальгаши</a:t>
            </a:r>
            <a:endParaRPr lang="ru-RU" sz="2200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731122" y="3263248"/>
            <a:ext cx="8596668" cy="2814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Самый соленый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океан на Земле: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А) Тихий 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Б) Индийский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В) Атлантический 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Г) Северный Ледовитый</a:t>
            </a: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5616" y="233177"/>
            <a:ext cx="8596668" cy="28148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5. Какой геологический период, самый древний из перечисленных:</a:t>
            </a:r>
          </a:p>
          <a:p>
            <a:pPr lvl="1">
              <a:buNone/>
            </a:pPr>
            <a:r>
              <a:rPr lang="ru-RU" sz="2200" dirty="0" smtClean="0"/>
              <a:t>А) меловой</a:t>
            </a:r>
          </a:p>
          <a:p>
            <a:pPr lvl="1">
              <a:buNone/>
            </a:pPr>
            <a:r>
              <a:rPr lang="ru-RU" sz="2200" dirty="0" smtClean="0"/>
              <a:t>Б) девонский</a:t>
            </a:r>
          </a:p>
          <a:p>
            <a:pPr lvl="1">
              <a:buNone/>
            </a:pPr>
            <a:r>
              <a:rPr lang="ru-RU" sz="2200" dirty="0" smtClean="0"/>
              <a:t>В) четвертичный</a:t>
            </a:r>
          </a:p>
          <a:p>
            <a:pPr lvl="1">
              <a:buNone/>
            </a:pPr>
            <a:r>
              <a:rPr lang="ru-RU" sz="2200" dirty="0" smtClean="0"/>
              <a:t>Г) кембрийский</a:t>
            </a:r>
            <a:endParaRPr lang="ru-RU" sz="2200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731122" y="3263248"/>
            <a:ext cx="8596668" cy="2814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 Какая форма рельефа создана деятельность текучих вод: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А) бархан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Б) овраг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В) карьер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Г) терриконы</a:t>
            </a: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5616" y="233177"/>
            <a:ext cx="8596668" cy="28148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7. Какой материк не входил в состав древнего материка Гондвана</a:t>
            </a:r>
          </a:p>
          <a:p>
            <a:pPr lvl="1">
              <a:buNone/>
            </a:pPr>
            <a:r>
              <a:rPr lang="ru-RU" sz="2200" dirty="0" smtClean="0"/>
              <a:t>А) Южная Америка</a:t>
            </a:r>
          </a:p>
          <a:p>
            <a:pPr lvl="1">
              <a:buNone/>
            </a:pPr>
            <a:r>
              <a:rPr lang="ru-RU" sz="2200" dirty="0" smtClean="0"/>
              <a:t>Б) Северная Америка</a:t>
            </a:r>
          </a:p>
          <a:p>
            <a:pPr lvl="1">
              <a:buNone/>
            </a:pPr>
            <a:r>
              <a:rPr lang="ru-RU" sz="2200" dirty="0" smtClean="0"/>
              <a:t>В) Австралия</a:t>
            </a:r>
          </a:p>
          <a:p>
            <a:pPr lvl="1">
              <a:buNone/>
            </a:pPr>
            <a:r>
              <a:rPr lang="ru-RU" sz="2200" dirty="0" smtClean="0"/>
              <a:t>Г) Антарктида</a:t>
            </a:r>
            <a:endParaRPr lang="ru-RU" sz="2200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731122" y="3263248"/>
            <a:ext cx="8596668" cy="2814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8. Гранит относится к группе полезных ископаемых по происхождению: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А) осадочным обломочным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Б) магматическим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В) метаморфическим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Г) осадочным химическим</a:t>
            </a: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5616" y="233177"/>
            <a:ext cx="8596668" cy="28148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9. От какого моря отсчитывается абсолютная высота всех точек в России?</a:t>
            </a:r>
          </a:p>
          <a:p>
            <a:pPr lvl="1">
              <a:buNone/>
            </a:pPr>
            <a:r>
              <a:rPr lang="ru-RU" sz="2200" dirty="0" smtClean="0"/>
              <a:t>А) Каспийского</a:t>
            </a:r>
          </a:p>
          <a:p>
            <a:pPr lvl="1">
              <a:buNone/>
            </a:pPr>
            <a:r>
              <a:rPr lang="ru-RU" sz="2200" dirty="0" smtClean="0"/>
              <a:t>Б) Черного</a:t>
            </a:r>
          </a:p>
          <a:p>
            <a:pPr lvl="1">
              <a:buNone/>
            </a:pPr>
            <a:r>
              <a:rPr lang="ru-RU" sz="2200" dirty="0" smtClean="0"/>
              <a:t>В) Балтийского</a:t>
            </a:r>
          </a:p>
          <a:p>
            <a:pPr lvl="1">
              <a:buNone/>
            </a:pPr>
            <a:r>
              <a:rPr lang="ru-RU" sz="2200" dirty="0" smtClean="0"/>
              <a:t>Г) Баренцева</a:t>
            </a:r>
            <a:endParaRPr lang="ru-RU" sz="2200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731122" y="3263248"/>
            <a:ext cx="8596668" cy="2814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10. 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Сезонный ветер, меняющий дважды в год свое направление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А) пассат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Б) бриз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В) муссон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Г) западный ветер</a:t>
            </a: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5616" y="233177"/>
            <a:ext cx="8596668" cy="28148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11. Самое северное море из перечисленных:</a:t>
            </a:r>
          </a:p>
          <a:p>
            <a:pPr lvl="1">
              <a:buNone/>
            </a:pPr>
            <a:r>
              <a:rPr lang="ru-RU" sz="2200" dirty="0" smtClean="0"/>
              <a:t>А) Карибское</a:t>
            </a:r>
          </a:p>
          <a:p>
            <a:pPr lvl="1">
              <a:buNone/>
            </a:pPr>
            <a:r>
              <a:rPr lang="ru-RU" sz="2200" dirty="0" smtClean="0"/>
              <a:t>Б) Коралловое </a:t>
            </a:r>
          </a:p>
          <a:p>
            <a:pPr lvl="1">
              <a:buNone/>
            </a:pPr>
            <a:r>
              <a:rPr lang="ru-RU" sz="2200" dirty="0" smtClean="0"/>
              <a:t>В) Охотское</a:t>
            </a:r>
          </a:p>
          <a:p>
            <a:pPr lvl="1">
              <a:buNone/>
            </a:pPr>
            <a:r>
              <a:rPr lang="ru-RU" sz="2200" dirty="0" smtClean="0"/>
              <a:t>Г) Карское</a:t>
            </a:r>
            <a:endParaRPr lang="ru-RU" sz="2200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731122" y="3263248"/>
            <a:ext cx="9510158" cy="281482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12. Природная зона, для которой характерны минимальные перепады температур и огромное количество осадков в течение года :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А) влажные</a:t>
            </a:r>
            <a:r>
              <a:rPr kumimoji="0" lang="ru-RU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экваториальные леса</a:t>
            </a:r>
            <a:endParaRPr kumimoji="0" lang="ru-RU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Б) саванны и редколесья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В) тундра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Г) </a:t>
            </a: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широколиственные леса</a:t>
            </a: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5616" y="233177"/>
            <a:ext cx="8870078" cy="28148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13. Большая часть пресной воды на Земле сосредоточена в:</a:t>
            </a:r>
          </a:p>
          <a:p>
            <a:pPr lvl="1">
              <a:buNone/>
            </a:pPr>
            <a:r>
              <a:rPr lang="ru-RU" sz="2200" dirty="0" smtClean="0"/>
              <a:t>А) реках</a:t>
            </a:r>
          </a:p>
          <a:p>
            <a:pPr lvl="1">
              <a:buNone/>
            </a:pPr>
            <a:r>
              <a:rPr lang="ru-RU" sz="2200" dirty="0" smtClean="0"/>
              <a:t>Б) озерах</a:t>
            </a:r>
          </a:p>
          <a:p>
            <a:pPr lvl="1">
              <a:buNone/>
            </a:pPr>
            <a:r>
              <a:rPr lang="ru-RU" sz="2200" dirty="0" smtClean="0"/>
              <a:t>В) ледниках</a:t>
            </a:r>
          </a:p>
          <a:p>
            <a:pPr lvl="1">
              <a:buNone/>
            </a:pPr>
            <a:r>
              <a:rPr lang="ru-RU" sz="2200" dirty="0" smtClean="0"/>
              <a:t>Г) подземных водах</a:t>
            </a:r>
            <a:endParaRPr lang="ru-RU" sz="2200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731122" y="3263248"/>
            <a:ext cx="8596668" cy="2814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14. 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Нижний слой атмосферы называется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А) мезосфера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Б) термосфера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В) стратосфера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Г) тропосфера</a:t>
            </a: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5969" y="690377"/>
            <a:ext cx="8596668" cy="28148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15. На границе расхождения литосферных плит образуются:</a:t>
            </a:r>
          </a:p>
          <a:p>
            <a:pPr lvl="1">
              <a:buNone/>
            </a:pPr>
            <a:r>
              <a:rPr lang="ru-RU" sz="2200" dirty="0" smtClean="0"/>
              <a:t>А) глубоководные желоба</a:t>
            </a:r>
          </a:p>
          <a:p>
            <a:pPr lvl="1">
              <a:buNone/>
            </a:pPr>
            <a:r>
              <a:rPr lang="ru-RU" sz="2200" dirty="0" smtClean="0"/>
              <a:t>Б) горы</a:t>
            </a:r>
          </a:p>
          <a:p>
            <a:pPr lvl="1">
              <a:buNone/>
            </a:pPr>
            <a:r>
              <a:rPr lang="ru-RU" sz="2200" dirty="0" smtClean="0"/>
              <a:t>В) срединно-океанические хребты</a:t>
            </a:r>
          </a:p>
          <a:p>
            <a:pPr lvl="1">
              <a:buNone/>
            </a:pPr>
            <a:r>
              <a:rPr lang="ru-RU" sz="2200" dirty="0" smtClean="0"/>
              <a:t>Г) шельф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489</TotalTime>
  <Words>367</Words>
  <Application>Microsoft Office PowerPoint</Application>
  <PresentationFormat>Произвольный</PresentationFormat>
  <Paragraphs>76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Грань</vt:lpstr>
      <vt:lpstr>Блиц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Крым</dc:title>
  <dc:creator>Пользователь</dc:creator>
  <cp:lastModifiedBy>Гость1</cp:lastModifiedBy>
  <cp:revision>60</cp:revision>
  <dcterms:created xsi:type="dcterms:W3CDTF">2020-04-24T15:28:38Z</dcterms:created>
  <dcterms:modified xsi:type="dcterms:W3CDTF">2024-10-18T12:10:50Z</dcterms:modified>
</cp:coreProperties>
</file>