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8" r:id="rId9"/>
    <p:sldId id="269" r:id="rId10"/>
    <p:sldId id="270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>
        <p:scale>
          <a:sx n="62" d="100"/>
          <a:sy n="62" d="100"/>
        </p:scale>
        <p:origin x="-1450" y="-4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CFA602-0450-4330-A95E-3052B3CA628F}" type="datetimeFigureOut">
              <a:rPr lang="ru-RU" smtClean="0"/>
              <a:pPr/>
              <a:t>28.10.2024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C2033A-74D7-4E43-B7AC-A2BFE1B9AE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4030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C2033A-74D7-4E43-B7AC-A2BFE1B9AE51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53679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7C2E020D-4295-46A2-93B2-90FD8D800AF0}" type="datetimeFigureOut">
              <a:rPr lang="ru-RU" smtClean="0"/>
              <a:pPr/>
              <a:t>28.10.2024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24EFB848-CB72-4480-97C8-79B17B74CA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04765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E020D-4295-46A2-93B2-90FD8D800AF0}" type="datetimeFigureOut">
              <a:rPr lang="ru-RU" smtClean="0"/>
              <a:pPr/>
              <a:t>28.10.2024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FB848-CB72-4480-97C8-79B17B74CA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11338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E020D-4295-46A2-93B2-90FD8D800AF0}" type="datetimeFigureOut">
              <a:rPr lang="ru-RU" smtClean="0"/>
              <a:pPr/>
              <a:t>28.10.2024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FB848-CB72-4480-97C8-79B17B74CA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46682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E020D-4295-46A2-93B2-90FD8D800AF0}" type="datetimeFigureOut">
              <a:rPr lang="ru-RU" smtClean="0"/>
              <a:pPr/>
              <a:t>28.10.2024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FB848-CB72-4480-97C8-79B17B74CA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02447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E020D-4295-46A2-93B2-90FD8D800AF0}" type="datetimeFigureOut">
              <a:rPr lang="ru-RU" smtClean="0"/>
              <a:pPr/>
              <a:t>28.10.2024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FB848-CB72-4480-97C8-79B17B74CA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0196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E020D-4295-46A2-93B2-90FD8D800AF0}" type="datetimeFigureOut">
              <a:rPr lang="ru-RU" smtClean="0"/>
              <a:pPr/>
              <a:t>28.10.2024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FB848-CB72-4480-97C8-79B17B74CA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36910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E020D-4295-46A2-93B2-90FD8D800AF0}" type="datetimeFigureOut">
              <a:rPr lang="ru-RU" smtClean="0"/>
              <a:pPr/>
              <a:t>28.10.2024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FB848-CB72-4480-97C8-79B17B74CA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50203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E020D-4295-46A2-93B2-90FD8D800AF0}" type="datetimeFigureOut">
              <a:rPr lang="ru-RU" smtClean="0"/>
              <a:pPr/>
              <a:t>28.10.2024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FB848-CB72-4480-97C8-79B17B74CA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44269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E020D-4295-46A2-93B2-90FD8D800AF0}" type="datetimeFigureOut">
              <a:rPr lang="ru-RU" smtClean="0"/>
              <a:pPr/>
              <a:t>28.10.2024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FB848-CB72-4480-97C8-79B17B74CA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07968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E020D-4295-46A2-93B2-90FD8D800AF0}" type="datetimeFigureOut">
              <a:rPr lang="ru-RU" smtClean="0"/>
              <a:pPr/>
              <a:t>28.10.2024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24EFB848-CB72-4480-97C8-79B17B74CA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51805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7C2E020D-4295-46A2-93B2-90FD8D800AF0}" type="datetimeFigureOut">
              <a:rPr lang="ru-RU" smtClean="0"/>
              <a:pPr/>
              <a:t>28.10.2024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24EFB848-CB72-4480-97C8-79B17B74CA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110631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7C2E020D-4295-46A2-93B2-90FD8D800AF0}" type="datetimeFigureOut">
              <a:rPr lang="ru-RU" smtClean="0"/>
              <a:pPr/>
              <a:t>28.10.2024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24EFB848-CB72-4480-97C8-79B17B74CA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16985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0.jpeg"/><Relationship Id="rId7" Type="http://schemas.openxmlformats.org/officeDocument/2006/relationships/image" Target="../media/image9.jpeg"/><Relationship Id="rId12" Type="http://schemas.openxmlformats.org/officeDocument/2006/relationships/image" Target="../media/image15.png"/><Relationship Id="rId2" Type="http://schemas.openxmlformats.org/officeDocument/2006/relationships/hyperlink" Target="https://dictant.rgo.ru/sites/default/files/styles/fullscreen/public/vopros_25_1.jpg?itok=sdYXarUY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ictant.rgo.ru/sites/default/files/styles/fullscreen/public/vopros_25_3.jpg?itok=Hn1DP6SR" TargetMode="External"/><Relationship Id="rId11" Type="http://schemas.openxmlformats.org/officeDocument/2006/relationships/image" Target="../media/image14.png"/><Relationship Id="rId5" Type="http://schemas.openxmlformats.org/officeDocument/2006/relationships/image" Target="../media/image8.jpeg"/><Relationship Id="rId10" Type="http://schemas.openxmlformats.org/officeDocument/2006/relationships/image" Target="../media/image13.png"/><Relationship Id="rId4" Type="http://schemas.openxmlformats.org/officeDocument/2006/relationships/hyperlink" Target="https://dictant.rgo.ru/sites/default/files/styles/fullscreen/public/vopros_25_2.jpg?itok=_0ueH44V" TargetMode="External"/><Relationship Id="rId9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dictant.rgo.ru/sites/default/files/styles/fullscreen/public/variant_1_vopros_4.jpg?itok=JMyDReEQ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dictant.rgo.ru/sites/default/files/styles/fullscreen/public/vopros_26_uaz-3162-simbir_0.jpg?itok=5mbvNj5w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hyperlink" Target="https://dictant.rgo.ru/sites/default/files/styles/fullscreen/public/vopros_28.jpg?itok=9gh_fnpa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dictant.rgo.ru/sites/default/files/styles/fullscreen/public/variant_1_vopros_21.png?itok=JCPdfUR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hyperlink" Target="https://dictant.rgo.ru/sites/default/files/styles/fullscreen/public/risunok3.jpg?itok=PUrf-9I3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dictant.rgo.ru/sites/default/files/styles/fullscreen/public/kalmyckiy_lama._1869-1870_0.jpg?itok=DOnG1nRe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9.jpeg"/><Relationship Id="rId2" Type="http://schemas.openxmlformats.org/officeDocument/2006/relationships/hyperlink" Target="https://dictant.rgo.ru/sites/default/files/styles/fullscreen/public/vopros_25_1.jpg?itok=sdYXarUY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ictant.rgo.ru/sites/default/files/styles/fullscreen/public/vopros_25_3.jpg?itok=Hn1DP6SR" TargetMode="External"/><Relationship Id="rId5" Type="http://schemas.openxmlformats.org/officeDocument/2006/relationships/image" Target="../media/image8.jpeg"/><Relationship Id="rId4" Type="http://schemas.openxmlformats.org/officeDocument/2006/relationships/hyperlink" Target="https://dictant.rgo.ru/sites/default/files/styles/fullscreen/public/vopros_25_2.jpg?itok=_0ueH44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8282" y="2846403"/>
            <a:ext cx="10782300" cy="1781004"/>
          </a:xfrm>
        </p:spPr>
        <p:txBody>
          <a:bodyPr/>
          <a:lstStyle/>
          <a:p>
            <a:pPr algn="ctr"/>
            <a:r>
              <a:rPr lang="ru-RU" sz="23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Блиц</a:t>
            </a:r>
            <a:endParaRPr lang="ru-RU" sz="23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8974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dictant.rgo.ru/sites/default/files/styles/column2/public/vopros_25_1.jpg?itok=1J7IThd9">
            <a:hlinkClick r:id="rId2" tooltip="&quot;vopros_25_1.jpg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425" y="210065"/>
            <a:ext cx="1363230" cy="2421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dictant.rgo.ru/sites/default/files/styles/column2/public/vopros_25_2.jpg?itok=pRFlIOij">
            <a:hlinkClick r:id="rId4" tooltip="&quot;vopros_25_2.jpg&quot;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81168" y="0"/>
            <a:ext cx="2125362" cy="2619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dictant.rgo.ru/sites/default/files/styles/column2/public/vopros_25_3.jpg?itok=35bqgTRy">
            <a:hlinkClick r:id="rId6" tooltip="&quot;vopros_25_3.jpg&quot;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18417" y="0"/>
            <a:ext cx="1706599" cy="2656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771502" y="2607275"/>
            <a:ext cx="20425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/>
              <a:t>Г. Соликамск</a:t>
            </a:r>
          </a:p>
          <a:p>
            <a:pPr algn="ctr"/>
            <a:r>
              <a:rPr lang="ru-RU" sz="2000" dirty="0" smtClean="0"/>
              <a:t> (Пермский край)</a:t>
            </a:r>
            <a:endParaRPr lang="ru-RU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0" y="2594919"/>
            <a:ext cx="27959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err="1" smtClean="0"/>
              <a:t>Соль-Илецкий</a:t>
            </a:r>
            <a:r>
              <a:rPr lang="ru-RU" sz="2000" dirty="0" smtClean="0"/>
              <a:t> район</a:t>
            </a:r>
          </a:p>
          <a:p>
            <a:pPr algn="ctr"/>
            <a:r>
              <a:rPr lang="ru-RU" sz="2000" dirty="0" smtClean="0"/>
              <a:t> (Оренбургская область)</a:t>
            </a:r>
            <a:endParaRPr lang="ru-RU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3484605" y="2545492"/>
            <a:ext cx="28616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/>
              <a:t>Г. Сольвычегодск</a:t>
            </a:r>
          </a:p>
          <a:p>
            <a:pPr algn="ctr"/>
            <a:r>
              <a:rPr lang="ru-RU" sz="2000" dirty="0" smtClean="0"/>
              <a:t> (Архангельская область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75326" y="3581913"/>
            <a:ext cx="2072459" cy="2625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0" y="6211669"/>
            <a:ext cx="27959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/>
              <a:t>Г. Соль-Илецк</a:t>
            </a:r>
          </a:p>
          <a:p>
            <a:pPr algn="ctr"/>
            <a:r>
              <a:rPr lang="ru-RU" sz="2000" dirty="0" smtClean="0"/>
              <a:t> (Оренбургская область)</a:t>
            </a:r>
            <a:endParaRPr lang="ru-RU" sz="2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841665" y="3432187"/>
            <a:ext cx="2151362" cy="2709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3620530" y="6150114"/>
            <a:ext cx="27991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/>
              <a:t>Г. Сольцы</a:t>
            </a:r>
          </a:p>
          <a:p>
            <a:pPr algn="ctr"/>
            <a:r>
              <a:rPr lang="ru-RU" sz="2000" dirty="0" smtClean="0"/>
              <a:t> (Новгородская область)</a:t>
            </a:r>
            <a:endParaRPr lang="ru-RU" sz="20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9539730" y="0"/>
            <a:ext cx="2091840" cy="2545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9477632" y="2607275"/>
            <a:ext cx="23278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err="1" smtClean="0"/>
              <a:t>Усольский</a:t>
            </a:r>
            <a:r>
              <a:rPr lang="ru-RU" sz="2000" dirty="0" smtClean="0"/>
              <a:t> район </a:t>
            </a:r>
          </a:p>
          <a:p>
            <a:pPr algn="ctr"/>
            <a:r>
              <a:rPr lang="ru-RU" sz="2000" dirty="0" smtClean="0"/>
              <a:t>(Иркутская область)</a:t>
            </a:r>
            <a:endParaRPr lang="ru-RU" sz="20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9698749" y="3496447"/>
            <a:ext cx="2089595" cy="2447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TextBox 16"/>
          <p:cNvSpPr txBox="1"/>
          <p:nvPr/>
        </p:nvSpPr>
        <p:spPr>
          <a:xfrm>
            <a:off x="9519473" y="5968314"/>
            <a:ext cx="26725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err="1" smtClean="0"/>
              <a:t>Солигаличский</a:t>
            </a:r>
            <a:r>
              <a:rPr lang="ru-RU" sz="2000" dirty="0" smtClean="0"/>
              <a:t> район</a:t>
            </a:r>
          </a:p>
          <a:p>
            <a:pPr algn="ctr"/>
            <a:r>
              <a:rPr lang="ru-RU" sz="2000" dirty="0" smtClean="0"/>
              <a:t> (Костромская область)</a:t>
            </a:r>
            <a:endParaRPr lang="ru-RU" sz="2000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865209" y="3510606"/>
            <a:ext cx="2031656" cy="2491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TextBox 18"/>
          <p:cNvSpPr txBox="1"/>
          <p:nvPr/>
        </p:nvSpPr>
        <p:spPr>
          <a:xfrm>
            <a:off x="6635578" y="6150114"/>
            <a:ext cx="25795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err="1" smtClean="0"/>
              <a:t>Энгельский</a:t>
            </a:r>
            <a:r>
              <a:rPr lang="ru-RU" sz="2000" dirty="0" smtClean="0"/>
              <a:t> район </a:t>
            </a:r>
          </a:p>
          <a:p>
            <a:pPr algn="ctr"/>
            <a:r>
              <a:rPr lang="ru-RU" sz="2000" dirty="0" smtClean="0"/>
              <a:t>(</a:t>
            </a:r>
            <a:r>
              <a:rPr lang="ru-RU" sz="2000" dirty="0" err="1" smtClean="0"/>
              <a:t>Саротовская</a:t>
            </a:r>
            <a:r>
              <a:rPr lang="ru-RU" sz="2000" dirty="0" smtClean="0"/>
              <a:t> область)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4234" y="331161"/>
            <a:ext cx="10691561" cy="2609747"/>
          </a:xfrm>
        </p:spPr>
        <p:txBody>
          <a:bodyPr>
            <a:normAutofit/>
          </a:bodyPr>
          <a:lstStyle/>
          <a:p>
            <a:r>
              <a:rPr lang="ru-RU" dirty="0" smtClean="0"/>
              <a:t>1. Выберите лишнее:</a:t>
            </a:r>
          </a:p>
          <a:p>
            <a:pPr lvl="1"/>
            <a:r>
              <a:rPr lang="ru-RU" dirty="0" smtClean="0"/>
              <a:t>А</a:t>
            </a:r>
            <a:r>
              <a:rPr lang="ru-RU" dirty="0" smtClean="0"/>
              <a:t>) платформа</a:t>
            </a:r>
            <a:r>
              <a:rPr lang="ru-RU" dirty="0" smtClean="0"/>
              <a:t>	</a:t>
            </a:r>
          </a:p>
          <a:p>
            <a:pPr lvl="1"/>
            <a:r>
              <a:rPr lang="ru-RU" dirty="0" smtClean="0"/>
              <a:t>Б</a:t>
            </a:r>
            <a:r>
              <a:rPr lang="ru-RU" dirty="0" smtClean="0"/>
              <a:t>) плита</a:t>
            </a:r>
            <a:endParaRPr lang="ru-RU" dirty="0" smtClean="0"/>
          </a:p>
          <a:p>
            <a:pPr lvl="1"/>
            <a:r>
              <a:rPr lang="ru-RU" dirty="0" smtClean="0"/>
              <a:t>В</a:t>
            </a:r>
            <a:r>
              <a:rPr lang="ru-RU" dirty="0" smtClean="0"/>
              <a:t>) складчатый пояс</a:t>
            </a:r>
            <a:r>
              <a:rPr lang="ru-RU" dirty="0" smtClean="0"/>
              <a:t>	</a:t>
            </a:r>
          </a:p>
          <a:p>
            <a:pPr lvl="1"/>
            <a:r>
              <a:rPr lang="ru-RU" dirty="0" smtClean="0"/>
              <a:t>Г</a:t>
            </a:r>
            <a:r>
              <a:rPr lang="ru-RU" dirty="0" smtClean="0"/>
              <a:t>) плоскогорье</a:t>
            </a:r>
            <a:r>
              <a:rPr lang="ru-RU" dirty="0" smtClean="0"/>
              <a:t>	</a:t>
            </a:r>
          </a:p>
          <a:p>
            <a:pPr lvl="1"/>
            <a:r>
              <a:rPr lang="ru-RU" dirty="0" smtClean="0"/>
              <a:t>Д) щит</a:t>
            </a:r>
            <a:endParaRPr lang="ru-RU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432486" y="3422822"/>
            <a:ext cx="11528854" cy="30332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2. Александр </a:t>
            </a:r>
            <a:r>
              <a:rPr lang="ru-RU" sz="2400" dirty="0" smtClean="0"/>
              <a:t>Сергеевич Пушкин в стихотворении «Я памятник себе воздвиг нерукотворный…» писал, что о нём будут помнить и гордый внук славян, и финн, и тунгус, и калмык. А как сейчас называется народ, который во времена жизни поэта именовали тунгусами?</a:t>
            </a:r>
          </a:p>
          <a:p>
            <a:r>
              <a:rPr lang="ru-RU" sz="2400" dirty="0" smtClean="0"/>
              <a:t>А) мордва;</a:t>
            </a:r>
          </a:p>
          <a:p>
            <a:r>
              <a:rPr lang="ru-RU" sz="2400" dirty="0" smtClean="0"/>
              <a:t>Б) эвенки;</a:t>
            </a:r>
          </a:p>
          <a:p>
            <a:r>
              <a:rPr lang="ru-RU" sz="2400" dirty="0" smtClean="0"/>
              <a:t>В) татары;</a:t>
            </a:r>
          </a:p>
          <a:p>
            <a:r>
              <a:rPr lang="ru-RU" sz="2400" dirty="0" smtClean="0"/>
              <a:t>Г) чукчи.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1379238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0154" y="573674"/>
            <a:ext cx="10772775" cy="1658198"/>
          </a:xfrm>
        </p:spPr>
        <p:txBody>
          <a:bodyPr>
            <a:noAutofit/>
          </a:bodyPr>
          <a:lstStyle/>
          <a:p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4807" y="417658"/>
            <a:ext cx="11432966" cy="2992807"/>
          </a:xfrm>
        </p:spPr>
        <p:txBody>
          <a:bodyPr>
            <a:normAutofit/>
          </a:bodyPr>
          <a:lstStyle/>
          <a:p>
            <a:r>
              <a:rPr lang="ru-RU" dirty="0" smtClean="0"/>
              <a:t>3. </a:t>
            </a:r>
            <a:r>
              <a:rPr lang="ru-RU" dirty="0" smtClean="0"/>
              <a:t>На какой полуостров отправлялся в XI веке человек, желавший попасть в Тмутаракань</a:t>
            </a:r>
            <a:r>
              <a:rPr lang="ru-RU" dirty="0" smtClean="0"/>
              <a:t>?</a:t>
            </a:r>
          </a:p>
          <a:p>
            <a:r>
              <a:rPr lang="ru-RU" dirty="0" smtClean="0"/>
              <a:t>А) Крым</a:t>
            </a:r>
          </a:p>
          <a:p>
            <a:r>
              <a:rPr lang="ru-RU" dirty="0" smtClean="0"/>
              <a:t>Б)Таймыр</a:t>
            </a:r>
          </a:p>
          <a:p>
            <a:r>
              <a:rPr lang="ru-RU" dirty="0" smtClean="0"/>
              <a:t>В) Таманский</a:t>
            </a:r>
          </a:p>
          <a:p>
            <a:r>
              <a:rPr lang="ru-RU" dirty="0" smtClean="0"/>
              <a:t>Г) Кольский</a:t>
            </a:r>
            <a:endParaRPr lang="ru-RU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490151" y="3523388"/>
            <a:ext cx="110510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4.В </a:t>
            </a:r>
            <a:r>
              <a:rPr lang="ru-RU" sz="2400" dirty="0" smtClean="0"/>
              <a:t>каком российском городе в числе станций метрополитена есть «Чкаловская», «Автозаводская», «Стрелка» и «Буревестник</a:t>
            </a:r>
            <a:r>
              <a:rPr lang="ru-RU" sz="2400" dirty="0" smtClean="0"/>
              <a:t>»?</a:t>
            </a:r>
          </a:p>
          <a:p>
            <a:r>
              <a:rPr lang="ru-RU" sz="2400" dirty="0" smtClean="0"/>
              <a:t>А) Москва</a:t>
            </a:r>
          </a:p>
          <a:p>
            <a:r>
              <a:rPr lang="ru-RU" sz="2400" dirty="0" smtClean="0"/>
              <a:t>Б) Санкт-Петербург</a:t>
            </a:r>
          </a:p>
          <a:p>
            <a:r>
              <a:rPr lang="ru-RU" sz="2400" dirty="0" smtClean="0"/>
              <a:t>В) Нижний Новгород</a:t>
            </a:r>
          </a:p>
          <a:p>
            <a:r>
              <a:rPr lang="ru-RU" sz="2400" dirty="0" smtClean="0"/>
              <a:t>Г) Екатеринбург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1379238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6527" y="148281"/>
            <a:ext cx="9369387" cy="402830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000" dirty="0" smtClean="0"/>
              <a:t>5. </a:t>
            </a:r>
            <a:r>
              <a:rPr lang="ru-RU" sz="2000" dirty="0" smtClean="0"/>
              <a:t>1969 году норвежский путешественник Тур Хейердал пригласил к участию в экспедиции на папирусной лодке «Ра» нашего соотечественника, члена Всесоюзного географического общества Юрия Сенкевича. А ещё до этой экспедиции Сенкевич побывал в Антарктиде и участвовал в подготовке полётов в космос. На какую должность был приглашён Юрий Александрович?</a:t>
            </a:r>
          </a:p>
          <a:p>
            <a:r>
              <a:rPr lang="ru-RU" sz="2000" dirty="0" smtClean="0"/>
              <a:t>А) кок;</a:t>
            </a:r>
          </a:p>
          <a:p>
            <a:r>
              <a:rPr lang="ru-RU" sz="2000" dirty="0" smtClean="0"/>
              <a:t>Б) антрополог;</a:t>
            </a:r>
          </a:p>
          <a:p>
            <a:r>
              <a:rPr lang="ru-RU" sz="2000" dirty="0" smtClean="0"/>
              <a:t>В) врач;</a:t>
            </a:r>
          </a:p>
          <a:p>
            <a:r>
              <a:rPr lang="ru-RU" sz="2000" dirty="0" smtClean="0"/>
              <a:t>Г) штурман</a:t>
            </a:r>
            <a:r>
              <a:rPr lang="ru-RU" sz="2000" dirty="0" smtClean="0"/>
              <a:t>	</a:t>
            </a: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543698" y="4386648"/>
            <a:ext cx="111087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5" name="Рисунок 4" descr="https://dictant.rgo.ru/sites/default/files/styles/column2/public/variant_1_vopros_4.jpg?itok=7ACSGohc">
            <a:hlinkClick r:id="rId2" tooltip="&quot;Фото: Архив мемориального музея Ю.А.Сенкевича&quot;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75341" y="271848"/>
            <a:ext cx="2323070" cy="3348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17154" y="4201302"/>
            <a:ext cx="1160711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6. На </a:t>
            </a:r>
            <a:r>
              <a:rPr lang="ru-RU" sz="2000" dirty="0" smtClean="0"/>
              <a:t>Курильском острове Итуруп находится один из самых высоких водопадов России: высота падения воды – 141 метр. Именем какого былинного богатыря назван этот водопад</a:t>
            </a:r>
            <a:r>
              <a:rPr lang="ru-RU" sz="2000" dirty="0" smtClean="0"/>
              <a:t>?</a:t>
            </a:r>
          </a:p>
          <a:p>
            <a:r>
              <a:rPr lang="ru-RU" sz="2000" dirty="0" smtClean="0"/>
              <a:t>А) Добрыня</a:t>
            </a:r>
          </a:p>
          <a:p>
            <a:r>
              <a:rPr lang="ru-RU" sz="2000" dirty="0" smtClean="0"/>
              <a:t>Б) Илья Муромец</a:t>
            </a:r>
          </a:p>
          <a:p>
            <a:r>
              <a:rPr lang="ru-RU" sz="2000" dirty="0" smtClean="0"/>
              <a:t>В) Алеша Попович</a:t>
            </a:r>
          </a:p>
          <a:p>
            <a:r>
              <a:rPr lang="ru-RU" sz="2000" dirty="0" smtClean="0"/>
              <a:t>Г) Садко</a:t>
            </a:r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1379238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9455" y="257011"/>
            <a:ext cx="9542383" cy="3709507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dirty="0" smtClean="0"/>
              <a:t>7. </a:t>
            </a:r>
            <a:r>
              <a:rPr lang="ru-RU" dirty="0" smtClean="0"/>
              <a:t>Во время Великой Отечественной войны в этот город эвакуировали часть мощностей московского автозавода ЗИС (позже – ЗИЛ). И уже в 1942 году на новом месте выпускалось для фронта до 30 грузовиков в сутки. После войны производство выросло в отдельный автозавод, производивший грузовики и вездеходы. Действует завод и сегодня, а одна из моделей вездеходов 2000-х годов носила название «</a:t>
            </a:r>
            <a:r>
              <a:rPr lang="ru-RU" dirty="0" err="1" smtClean="0"/>
              <a:t>Симбир</a:t>
            </a:r>
            <a:r>
              <a:rPr lang="ru-RU" dirty="0" smtClean="0"/>
              <a:t>». В каком городе работает этот завод</a:t>
            </a:r>
            <a:r>
              <a:rPr lang="ru-RU" dirty="0" smtClean="0"/>
              <a:t>?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dirty="0" smtClean="0"/>
              <a:t>А) Нижний Новгород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dirty="0" smtClean="0"/>
              <a:t>Б) Москва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dirty="0" smtClean="0"/>
              <a:t>В) Самара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dirty="0" smtClean="0"/>
              <a:t>Г) Ульяновск</a:t>
            </a:r>
            <a:endParaRPr lang="ru-RU" dirty="0" smtClean="0"/>
          </a:p>
          <a:p>
            <a:pPr>
              <a:lnSpc>
                <a:spcPct val="160000"/>
              </a:lnSpc>
            </a:pPr>
            <a:endParaRPr lang="ru-RU" dirty="0" smtClean="0"/>
          </a:p>
        </p:txBody>
      </p:sp>
      <p:pic>
        <p:nvPicPr>
          <p:cNvPr id="6" name="Рисунок 5" descr="https://dictant.rgo.ru/sites/default/files/styles/column2/public/vopros_26_uaz-3162-simbir_0.jpg?itok=mUFyVU9T">
            <a:hlinkClick r:id="rId2" tooltip="&quot;vopros_26_uaz-3162-simbir.jpg&quot;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13557" y="518982"/>
            <a:ext cx="2578443" cy="203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08919" y="4176585"/>
            <a:ext cx="6870357" cy="2277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8. Какой </a:t>
            </a:r>
            <a:r>
              <a:rPr lang="ru-RU" sz="2000" dirty="0" smtClean="0"/>
              <a:t>из перечисленных ниже городов, центр единственной в России автономной области, не стоит на реке Амур?</a:t>
            </a:r>
          </a:p>
          <a:p>
            <a:r>
              <a:rPr lang="ru-RU" sz="2000" dirty="0" smtClean="0"/>
              <a:t>А) Биробиджан;</a:t>
            </a:r>
          </a:p>
          <a:p>
            <a:r>
              <a:rPr lang="ru-RU" sz="2000" dirty="0" smtClean="0"/>
              <a:t>Б) Благовещенск;</a:t>
            </a:r>
          </a:p>
          <a:p>
            <a:r>
              <a:rPr lang="ru-RU" sz="2000" dirty="0" smtClean="0"/>
              <a:t>В) Комсомольск-на-Амуре;</a:t>
            </a:r>
          </a:p>
          <a:p>
            <a:r>
              <a:rPr lang="ru-RU" sz="2000" dirty="0" smtClean="0"/>
              <a:t>Г) Хабаровск</a:t>
            </a:r>
            <a:endParaRPr lang="ru-RU" sz="2000" dirty="0"/>
          </a:p>
        </p:txBody>
      </p:sp>
      <p:pic>
        <p:nvPicPr>
          <p:cNvPr id="8" name="Рисунок 7" descr="https://dictant.rgo.ru/sites/default/files/styles/column2/public/vopros_28.jpg?itok=FjDgt1RB">
            <a:hlinkClick r:id="rId4" tooltip="&quot;vopros_28.jpg&quot;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78131" y="3089189"/>
            <a:ext cx="4913870" cy="3768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379238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0065" y="172995"/>
            <a:ext cx="8316097" cy="3361037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9. </a:t>
            </a:r>
            <a:r>
              <a:rPr lang="ru-RU" dirty="0" smtClean="0"/>
              <a:t>Выдающийся русский живописец и член Русского географического общества Иван Константинович Айвазовский родился на этом полуострове и запечатлел на своих картинах его прекрасные виды. Перед вами полотно «Вид на Аю-Даг». О каком полуострове идёт речь</a:t>
            </a:r>
            <a:r>
              <a:rPr lang="ru-RU" dirty="0" smtClean="0"/>
              <a:t>?</a:t>
            </a:r>
          </a:p>
          <a:p>
            <a:r>
              <a:rPr lang="ru-RU" dirty="0" smtClean="0"/>
              <a:t>А) Камчатка</a:t>
            </a:r>
          </a:p>
          <a:p>
            <a:r>
              <a:rPr lang="ru-RU" dirty="0" smtClean="0"/>
              <a:t>Б) Крым</a:t>
            </a:r>
          </a:p>
          <a:p>
            <a:r>
              <a:rPr lang="ru-RU" dirty="0" smtClean="0"/>
              <a:t>В) Канин Нос</a:t>
            </a:r>
          </a:p>
          <a:p>
            <a:r>
              <a:rPr lang="ru-RU" dirty="0" smtClean="0"/>
              <a:t>Г) Таймыр</a:t>
            </a:r>
          </a:p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432486" y="3782370"/>
            <a:ext cx="804424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10. На </a:t>
            </a:r>
            <a:r>
              <a:rPr lang="ru-RU" sz="2400" dirty="0" smtClean="0"/>
              <a:t>памятной монете Банка России вы видите боевую башню – часть комплекса «</a:t>
            </a:r>
            <a:r>
              <a:rPr lang="ru-RU" sz="2400" dirty="0" err="1" smtClean="0"/>
              <a:t>Вовнушки</a:t>
            </a:r>
            <a:r>
              <a:rPr lang="ru-RU" sz="2400" dirty="0" smtClean="0"/>
              <a:t>», построенного ещё в Средние века. На территории какой республики Российской Федерации находятся «</a:t>
            </a:r>
            <a:r>
              <a:rPr lang="ru-RU" sz="2400" dirty="0" err="1" smtClean="0"/>
              <a:t>Вовнушки</a:t>
            </a:r>
            <a:r>
              <a:rPr lang="ru-RU" sz="2400" dirty="0" smtClean="0"/>
              <a:t>»? </a:t>
            </a:r>
          </a:p>
          <a:p>
            <a:r>
              <a:rPr lang="ru-RU" sz="2400" dirty="0" smtClean="0"/>
              <a:t>А) Ингушетия;</a:t>
            </a:r>
          </a:p>
          <a:p>
            <a:r>
              <a:rPr lang="ru-RU" sz="2400" dirty="0" smtClean="0"/>
              <a:t>Б) Алтай;</a:t>
            </a:r>
          </a:p>
          <a:p>
            <a:r>
              <a:rPr lang="ru-RU" sz="2400" dirty="0" smtClean="0"/>
              <a:t>В) Мордовия;</a:t>
            </a:r>
          </a:p>
          <a:p>
            <a:r>
              <a:rPr lang="ru-RU" sz="2400" dirty="0" smtClean="0"/>
              <a:t>Г) Тыва.</a:t>
            </a:r>
            <a:endParaRPr lang="ru-RU" sz="2400" dirty="0"/>
          </a:p>
        </p:txBody>
      </p:sp>
      <p:pic>
        <p:nvPicPr>
          <p:cNvPr id="6" name="Рисунок 5" descr="https://dictant.rgo.ru/sites/default/files/styles/column2/public/variant_1_vopros_21.png?itok=2GurnofS">
            <a:hlinkClick r:id="rId2" tooltip="&quot;variant_1_vopros_21.png&quot;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72151" y="3571103"/>
            <a:ext cx="3319849" cy="3286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dictant.rgo.ru/sites/default/files/styles/column2/public/risunok3.jpg?itok=iCzT2HVq">
            <a:hlinkClick r:id="rId4" tooltip="&quot;risunok3.jpg&quot;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402594" y="0"/>
            <a:ext cx="3789405" cy="2854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379238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0666" y="318804"/>
            <a:ext cx="11519464" cy="3066947"/>
          </a:xfrm>
        </p:spPr>
        <p:txBody>
          <a:bodyPr>
            <a:normAutofit/>
          </a:bodyPr>
          <a:lstStyle/>
          <a:p>
            <a:pPr fontAlgn="base"/>
            <a:r>
              <a:rPr lang="ru-RU" dirty="0" smtClean="0"/>
              <a:t>11. Выберите </a:t>
            </a:r>
            <a:r>
              <a:rPr lang="ru-RU" dirty="0" smtClean="0"/>
              <a:t>верную пару</a:t>
            </a:r>
            <a:r>
              <a:rPr lang="ru-RU" dirty="0" smtClean="0"/>
              <a:t>, в которой </a:t>
            </a:r>
            <a:r>
              <a:rPr lang="ru-RU" dirty="0" smtClean="0"/>
              <a:t>река соответствует месту впадения:</a:t>
            </a:r>
            <a:endParaRPr lang="ru-RU" dirty="0" smtClean="0"/>
          </a:p>
          <a:p>
            <a:pPr fontAlgn="base"/>
            <a:r>
              <a:rPr lang="ru-RU" dirty="0" smtClean="0"/>
              <a:t>А</a:t>
            </a:r>
            <a:r>
              <a:rPr lang="ru-RU" dirty="0" smtClean="0"/>
              <a:t>) река Нигер – Средиземное море</a:t>
            </a:r>
            <a:r>
              <a:rPr lang="ru-RU" dirty="0" smtClean="0"/>
              <a:t>	</a:t>
            </a:r>
          </a:p>
          <a:p>
            <a:pPr fontAlgn="base"/>
            <a:r>
              <a:rPr lang="ru-RU" dirty="0" smtClean="0"/>
              <a:t>Б</a:t>
            </a:r>
            <a:r>
              <a:rPr lang="ru-RU" dirty="0" smtClean="0"/>
              <a:t>) река Хуанхэ – Желтое море</a:t>
            </a:r>
            <a:r>
              <a:rPr lang="ru-RU" dirty="0" smtClean="0"/>
              <a:t>	</a:t>
            </a:r>
          </a:p>
          <a:p>
            <a:pPr fontAlgn="base"/>
            <a:r>
              <a:rPr lang="ru-RU" dirty="0" smtClean="0"/>
              <a:t>В</a:t>
            </a:r>
            <a:r>
              <a:rPr lang="ru-RU" dirty="0" smtClean="0"/>
              <a:t>) река Миссисипи – </a:t>
            </a:r>
            <a:r>
              <a:rPr lang="ru-RU" dirty="0" err="1" smtClean="0"/>
              <a:t>Гудзонов</a:t>
            </a:r>
            <a:r>
              <a:rPr lang="ru-RU" dirty="0" smtClean="0"/>
              <a:t> залив</a:t>
            </a:r>
            <a:r>
              <a:rPr lang="ru-RU" dirty="0" smtClean="0"/>
              <a:t>	</a:t>
            </a:r>
          </a:p>
          <a:p>
            <a:pPr fontAlgn="base"/>
            <a:r>
              <a:rPr lang="ru-RU" dirty="0" smtClean="0"/>
              <a:t>Г</a:t>
            </a:r>
            <a:r>
              <a:rPr lang="ru-RU" dirty="0" smtClean="0"/>
              <a:t>) река Лена -  Карское море</a:t>
            </a:r>
            <a:r>
              <a:rPr lang="ru-RU" dirty="0" smtClean="0"/>
              <a:t>	</a:t>
            </a:r>
          </a:p>
          <a:p>
            <a:r>
              <a:rPr lang="ru-RU" dirty="0" smtClean="0"/>
              <a:t>Д) </a:t>
            </a:r>
            <a:r>
              <a:rPr lang="ru-RU" dirty="0" smtClean="0"/>
              <a:t>река Замбези -  Персидский залив</a:t>
            </a:r>
            <a:endParaRPr lang="ru-RU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345989" y="3293237"/>
            <a:ext cx="10799805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12. </a:t>
            </a:r>
            <a:r>
              <a:rPr lang="ru-RU" sz="2400" dirty="0" smtClean="0"/>
              <a:t> </a:t>
            </a:r>
            <a:r>
              <a:rPr lang="ru-RU" sz="2400" dirty="0" smtClean="0"/>
              <a:t>Это название объединяет две независимые горные системы – восточную и западную. Высочайшая точка восточной называется </a:t>
            </a:r>
            <a:r>
              <a:rPr lang="ru-RU" sz="2400" dirty="0" err="1" smtClean="0"/>
              <a:t>Мунку-Сардык</a:t>
            </a:r>
            <a:r>
              <a:rPr lang="ru-RU" sz="2400" dirty="0" smtClean="0"/>
              <a:t>, на западе самая высокая – Кызыл-Тайга, их высота более 3000 метров. Как же называются эти горы?</a:t>
            </a:r>
          </a:p>
          <a:p>
            <a:r>
              <a:rPr lang="ru-RU" sz="2400" dirty="0" smtClean="0"/>
              <a:t>А) </a:t>
            </a:r>
            <a:r>
              <a:rPr lang="ru-RU" sz="2400" dirty="0" err="1" smtClean="0"/>
              <a:t>Верхоянский</a:t>
            </a:r>
            <a:r>
              <a:rPr lang="ru-RU" sz="2400" dirty="0" smtClean="0"/>
              <a:t> хребет;</a:t>
            </a:r>
          </a:p>
          <a:p>
            <a:r>
              <a:rPr lang="ru-RU" sz="2400" dirty="0" smtClean="0"/>
              <a:t>Б) Саяны;</a:t>
            </a:r>
          </a:p>
          <a:p>
            <a:r>
              <a:rPr lang="ru-RU" sz="2400" dirty="0" smtClean="0"/>
              <a:t>В) Сихотэ-Алинь;</a:t>
            </a:r>
          </a:p>
          <a:p>
            <a:r>
              <a:rPr lang="ru-RU" sz="2400" dirty="0" smtClean="0"/>
              <a:t>Г) Хребет Черского</a:t>
            </a:r>
            <a:endParaRPr lang="ru-RU" sz="2400" dirty="0" smtClean="0"/>
          </a:p>
          <a:p>
            <a:pPr>
              <a:lnSpc>
                <a:spcPct val="150000"/>
              </a:lnSpc>
            </a:pPr>
            <a:endParaRPr lang="ru-RU" sz="2400" dirty="0" smtClean="0"/>
          </a:p>
          <a:p>
            <a:pPr>
              <a:lnSpc>
                <a:spcPct val="150000"/>
              </a:lnSpc>
            </a:pPr>
            <a:endParaRPr lang="ru-RU" sz="2400" dirty="0" smtClean="0"/>
          </a:p>
          <a:p>
            <a:pPr>
              <a:lnSpc>
                <a:spcPct val="150000"/>
              </a:lnSpc>
            </a:pP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1379238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0666" y="318804"/>
            <a:ext cx="11519464" cy="3066947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13. </a:t>
            </a:r>
            <a:r>
              <a:rPr lang="ru-RU" sz="2800" dirty="0" smtClean="0"/>
              <a:t>Среди многих исследований, проводимых Русским географическим обществом, есть и сбор информации о появлении листьев и окончании листопада, о прилёте птиц и появлении грибов, о первом снеге и последнем заморозке. Как называется наука, изучающая все эти сезонные явления природы, сроки и причины их наступления?</a:t>
            </a:r>
          </a:p>
          <a:p>
            <a:r>
              <a:rPr lang="ru-RU" sz="2800" dirty="0" smtClean="0"/>
              <a:t>А) </a:t>
            </a:r>
            <a:r>
              <a:rPr lang="ru-RU" sz="2800" dirty="0" err="1" smtClean="0"/>
              <a:t>криптология</a:t>
            </a:r>
            <a:r>
              <a:rPr lang="ru-RU" sz="2800" dirty="0" smtClean="0"/>
              <a:t>;</a:t>
            </a:r>
          </a:p>
          <a:p>
            <a:r>
              <a:rPr lang="ru-RU" sz="2800" dirty="0" smtClean="0"/>
              <a:t>Б) микология;</a:t>
            </a:r>
          </a:p>
          <a:p>
            <a:r>
              <a:rPr lang="ru-RU" sz="2800" dirty="0" smtClean="0"/>
              <a:t>В) фенология;</a:t>
            </a:r>
          </a:p>
          <a:p>
            <a:r>
              <a:rPr lang="ru-RU" sz="2800" dirty="0" smtClean="0"/>
              <a:t>Г) этнология</a:t>
            </a:r>
            <a:endParaRPr lang="ru-RU" sz="2800" dirty="0" smtClean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347141" y="3657601"/>
            <a:ext cx="7338761" cy="3200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14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r>
              <a:rPr lang="ru-RU" sz="2600" dirty="0" smtClean="0"/>
              <a:t> Это единственный живущий в Европе народ, основная религия которого – буддизм. Одного из лам – священнослужителей – в XIX веке изобразил художник Василий Верещагин. Какой это народ?</a:t>
            </a:r>
          </a:p>
          <a:p>
            <a:r>
              <a:rPr lang="ru-RU" sz="2600" dirty="0" smtClean="0"/>
              <a:t>А) коми-пермяки;</a:t>
            </a:r>
          </a:p>
          <a:p>
            <a:r>
              <a:rPr lang="ru-RU" sz="2600" dirty="0" smtClean="0"/>
              <a:t>Б) вепсы;</a:t>
            </a:r>
          </a:p>
          <a:p>
            <a:r>
              <a:rPr lang="ru-RU" sz="2600" dirty="0" smtClean="0"/>
              <a:t>В) ингуши;</a:t>
            </a:r>
          </a:p>
          <a:p>
            <a:r>
              <a:rPr lang="ru-RU" sz="2600" dirty="0" smtClean="0"/>
              <a:t>Г) калмыки.</a:t>
            </a:r>
          </a:p>
          <a:p>
            <a:pPr marL="91440" marR="0" lvl="0" indent="-91440" algn="l" defTabSz="914400" rtl="0" eaLnBrk="1" fontAlgn="auto" latinLnBrk="0" hangingPunct="1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Tx/>
              <a:buSzTx/>
              <a:buFont typeface="Arial" pitchFamily="34" charset="0"/>
              <a:buChar char=" 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Рисунок 4" descr="https://dictant.rgo.ru/sites/default/files/styles/column2/public/kalmyckiy_lama._1869-1870_0.jpg?itok=pa-BBWb3">
            <a:hlinkClick r:id="rId2" tooltip="&quot;kalmyckiy_lama._1869-1870.jpg&quot;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21827" y="3262184"/>
            <a:ext cx="4160108" cy="3233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379238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18310" y="257020"/>
            <a:ext cx="11643031" cy="2622104"/>
          </a:xfrm>
        </p:spPr>
        <p:txBody>
          <a:bodyPr>
            <a:normAutofit/>
          </a:bodyPr>
          <a:lstStyle/>
          <a:p>
            <a:r>
              <a:rPr lang="ru-RU" dirty="0" smtClean="0"/>
              <a:t>15. По </a:t>
            </a:r>
            <a:r>
              <a:rPr lang="ru-RU" dirty="0" smtClean="0"/>
              <a:t>гербам трёх городов и по их названиям можно догадаться, что в разное время их объединяла добыча одного полезного ископаемого. Какого именно</a:t>
            </a:r>
            <a:r>
              <a:rPr lang="ru-RU" dirty="0" smtClean="0"/>
              <a:t>?</a:t>
            </a:r>
          </a:p>
          <a:p>
            <a:r>
              <a:rPr lang="ru-RU" dirty="0" smtClean="0"/>
              <a:t>А) алмазы</a:t>
            </a:r>
          </a:p>
          <a:p>
            <a:r>
              <a:rPr lang="ru-RU" dirty="0" smtClean="0"/>
              <a:t>Б) платина</a:t>
            </a:r>
          </a:p>
          <a:p>
            <a:r>
              <a:rPr lang="ru-RU" dirty="0" smtClean="0"/>
              <a:t>В) каменная соль</a:t>
            </a:r>
          </a:p>
          <a:p>
            <a:r>
              <a:rPr lang="ru-RU" dirty="0" smtClean="0"/>
              <a:t>Г) доломит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https://dictant.rgo.ru/sites/default/files/styles/column2/public/vopros_25_1.jpg?itok=1J7IThd9">
            <a:hlinkClick r:id="rId2" tooltip="&quot;vopros_25_1.jpg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65321" y="3311611"/>
            <a:ext cx="1981067" cy="3261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dictant.rgo.ru/sites/default/files/styles/column2/public/vopros_25_2.jpg?itok=pRFlIOij">
            <a:hlinkClick r:id="rId4" tooltip="&quot;vopros_25_2.jpg&quot;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61936" y="3459892"/>
            <a:ext cx="2409566" cy="290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dictant.rgo.ru/sites/default/files/styles/column2/public/vopros_25_3.jpg?itok=35bqgTRy">
            <a:hlinkClick r:id="rId6" tooltip="&quot;vopros_25_3.jpg&quot;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73326" y="3348681"/>
            <a:ext cx="2188512" cy="3509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Метрополия">
  <a:themeElements>
    <a:clrScheme name="Метрополия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Метрополи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Метрополи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Метрополия</Template>
  <TotalTime>238</TotalTime>
  <Words>767</Words>
  <Application>Microsoft Office PowerPoint</Application>
  <PresentationFormat>Произвольный</PresentationFormat>
  <Paragraphs>105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Метрополия</vt:lpstr>
      <vt:lpstr>Блиц</vt:lpstr>
      <vt:lpstr>  </vt:lpstr>
      <vt:lpstr>  </vt:lpstr>
      <vt:lpstr>  </vt:lpstr>
      <vt:lpstr>  </vt:lpstr>
      <vt:lpstr>  </vt:lpstr>
      <vt:lpstr>  </vt:lpstr>
      <vt:lpstr>  </vt:lpstr>
      <vt:lpstr>Слайд 9</vt:lpstr>
      <vt:lpstr>Слайд 10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Крым</dc:title>
  <dc:creator>Ксения Корочкина</dc:creator>
  <cp:lastModifiedBy>Елена</cp:lastModifiedBy>
  <cp:revision>33</cp:revision>
  <dcterms:created xsi:type="dcterms:W3CDTF">2020-04-24T03:43:19Z</dcterms:created>
  <dcterms:modified xsi:type="dcterms:W3CDTF">2024-10-28T19:25:34Z</dcterms:modified>
</cp:coreProperties>
</file>