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75" r:id="rId16"/>
    <p:sldId id="279" r:id="rId17"/>
    <p:sldId id="277" r:id="rId18"/>
    <p:sldId id="276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74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A602-0450-4330-A95E-3052B3CA628F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2033A-74D7-4E43-B7AC-A2BFE1B9A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3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033A-74D7-4E43-B7AC-A2BFE1B9AE5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67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76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33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68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44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19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91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20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26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96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80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063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98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ponym.ru/Person/80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82" y="2846403"/>
            <a:ext cx="10782300" cy="1781004"/>
          </a:xfrm>
        </p:spPr>
        <p:txBody>
          <a:bodyPr/>
          <a:lstStyle/>
          <a:p>
            <a:pPr algn="ctr"/>
            <a:r>
              <a:rPr lang="ru-RU" sz="2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Блиц</a:t>
            </a:r>
            <a:endParaRPr lang="ru-RU" sz="2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7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164" y="392945"/>
            <a:ext cx="10753725" cy="248617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541" y="248679"/>
            <a:ext cx="57816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096000" y="40691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Шкала магнитуд Рихтера служит для измерения силы («размера») землетрясений; была предложена в 1935 году американским сейсмологом </a:t>
            </a:r>
            <a:r>
              <a:rPr lang="ru-RU" b="1" u="sng" dirty="0" smtClean="0">
                <a:hlinkClick r:id="rId3"/>
              </a:rPr>
              <a:t>Чарльзом </a:t>
            </a:r>
            <a:r>
              <a:rPr lang="ru-RU" b="1" u="sng" dirty="0" err="1" smtClean="0">
                <a:hlinkClick r:id="rId3"/>
              </a:rPr>
              <a:t>Фрэнсисом</a:t>
            </a:r>
            <a:r>
              <a:rPr lang="ru-RU" b="1" u="sng" dirty="0" smtClean="0">
                <a:hlinkClick r:id="rId3"/>
              </a:rPr>
              <a:t> Рихтером</a:t>
            </a:r>
            <a:r>
              <a:rPr lang="ru-RU" b="1" dirty="0" smtClean="0"/>
              <a:t> и обозначается как «ML»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0563" y="294583"/>
            <a:ext cx="10501891" cy="630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3992" y="654989"/>
            <a:ext cx="11238309" cy="567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773" y="481914"/>
            <a:ext cx="11405285" cy="605481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денежных купюрах изображены российские города. Прочитайте описания изображений.</a:t>
            </a:r>
          </a:p>
          <a:p>
            <a:r>
              <a:rPr lang="ru-RU" dirty="0" smtClean="0"/>
              <a:t>1.	На лицевой стороне: памятник Петру 1, парусник и здание </a:t>
            </a:r>
            <a:r>
              <a:rPr lang="ru-RU" dirty="0" err="1" smtClean="0"/>
              <a:t>Морского-речного</a:t>
            </a:r>
            <a:r>
              <a:rPr lang="ru-RU" dirty="0" smtClean="0"/>
              <a:t> вокзала. На оборотной стороне: Соловецкий монастырь.</a:t>
            </a:r>
          </a:p>
          <a:p>
            <a:r>
              <a:rPr lang="ru-RU" dirty="0" smtClean="0"/>
              <a:t>2.	На лицевой стороне: памятник основателю этого города, часовня Казанской Богоматери, звонница с церковью Богоматери Печерской и Святые ворота с церковью Введения Спассо-Преображенского монастыря, а также герб города. На оборотной стороне: церковь Иоанна Предтечи.</a:t>
            </a:r>
          </a:p>
          <a:p>
            <a:r>
              <a:rPr lang="ru-RU" dirty="0" smtClean="0"/>
              <a:t>3.	На лицевой стороне: памятник дипломату, благодаря работе которого граница стала проходить по пограничной реке. На оборотной стороне: мост через эту реку.</a:t>
            </a:r>
          </a:p>
          <a:p>
            <a:r>
              <a:rPr lang="ru-RU" dirty="0" smtClean="0"/>
              <a:t>4.	На лицевой стороне: мост через полноводную реку. На оборотной стороне: ГЭС, расположенная вблизи этого города.</a:t>
            </a:r>
          </a:p>
          <a:p>
            <a:r>
              <a:rPr lang="ru-RU" dirty="0" smtClean="0"/>
              <a:t>5.	На лицевой стороне: квадрига на портике. На оборотной стороне: один из крупнейших театров России.</a:t>
            </a:r>
          </a:p>
          <a:p>
            <a:r>
              <a:rPr lang="ru-RU" dirty="0" smtClean="0"/>
              <a:t>Какие это купюры. Назовите города. Какой из названных городов второй по людности?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9214" y="0"/>
            <a:ext cx="6354462" cy="682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944"/>
            <a:ext cx="5771291" cy="685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5976" y="0"/>
            <a:ext cx="3647168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 стрелкой 8"/>
          <p:cNvCxnSpPr/>
          <p:nvPr/>
        </p:nvCxnSpPr>
        <p:spPr>
          <a:xfrm rot="10800000">
            <a:off x="2933704" y="723900"/>
            <a:ext cx="2952746" cy="158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69708" y="3476625"/>
            <a:ext cx="332229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Прямая со стрелкой 15"/>
          <p:cNvCxnSpPr/>
          <p:nvPr/>
        </p:nvCxnSpPr>
        <p:spPr>
          <a:xfrm rot="10800000" flipV="1">
            <a:off x="3771905" y="4581524"/>
            <a:ext cx="5076821" cy="2857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944"/>
            <a:ext cx="5771291" cy="685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076450"/>
            <a:ext cx="47244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2266956" y="6010275"/>
            <a:ext cx="4838694" cy="952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9950" y="190500"/>
            <a:ext cx="44862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7175" y="0"/>
            <a:ext cx="43148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2496591"/>
            <a:ext cx="4314825" cy="436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1350" y="3438525"/>
            <a:ext cx="3469964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71291" cy="685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3162301" y="3676649"/>
            <a:ext cx="3857625" cy="10477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6" y="0"/>
            <a:ext cx="3412540" cy="33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499" y="371475"/>
            <a:ext cx="5456629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234" y="331161"/>
            <a:ext cx="11247615" cy="2609747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1. </a:t>
            </a:r>
            <a:r>
              <a:rPr lang="ru-RU" dirty="0" smtClean="0"/>
              <a:t>Какое утверждение о географических различиях в продолжительности дня и ночи на Земле верно?</a:t>
            </a:r>
          </a:p>
          <a:p>
            <a:r>
              <a:rPr lang="ru-RU" dirty="0" smtClean="0"/>
              <a:t>А)	продолжительность дня на тропиках всегда больше продолжительности ночи;</a:t>
            </a:r>
          </a:p>
          <a:p>
            <a:r>
              <a:rPr lang="ru-RU" dirty="0" smtClean="0"/>
              <a:t>Б)	самый длинный полярный день наблюдается на Южном полярном круге;</a:t>
            </a:r>
          </a:p>
          <a:p>
            <a:r>
              <a:rPr lang="ru-RU" dirty="0" smtClean="0"/>
              <a:t>В)	самая длинная полярная ночь наблюдается на Северном полярном круге;</a:t>
            </a:r>
          </a:p>
          <a:p>
            <a:r>
              <a:rPr lang="ru-RU" dirty="0" smtClean="0"/>
              <a:t>Г)	продолжительность дня на экваторе всегда равна продолжительности ночи.</a:t>
            </a:r>
          </a:p>
          <a:p>
            <a:endParaRPr lang="ru-RU" dirty="0" smtClean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79622" y="3620531"/>
            <a:ext cx="1107920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 Первыми европейцами, открывшими восточные берега Северной Америки, были: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А)	голландцы;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Б)	португальцы;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В)	норманны;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Г)	испанцы.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2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154" y="573674"/>
            <a:ext cx="10772775" cy="1658198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3089" y="306448"/>
            <a:ext cx="11432966" cy="2992807"/>
          </a:xfrm>
        </p:spPr>
        <p:txBody>
          <a:bodyPr>
            <a:normAutofit/>
          </a:bodyPr>
          <a:lstStyle/>
          <a:p>
            <a:r>
              <a:rPr lang="ru-RU" dirty="0" smtClean="0"/>
              <a:t>3. В какой горной системе количество высотных природных поясов будет больше:</a:t>
            </a:r>
          </a:p>
          <a:p>
            <a:r>
              <a:rPr lang="ru-RU" dirty="0" smtClean="0"/>
              <a:t>А)	Уральские горы;</a:t>
            </a:r>
          </a:p>
          <a:p>
            <a:r>
              <a:rPr lang="ru-RU" dirty="0" smtClean="0"/>
              <a:t>Б)	Гималаи;</a:t>
            </a:r>
          </a:p>
          <a:p>
            <a:r>
              <a:rPr lang="ru-RU" dirty="0" smtClean="0"/>
              <a:t>В)	Саяны;</a:t>
            </a:r>
          </a:p>
          <a:p>
            <a:r>
              <a:rPr lang="ru-RU" dirty="0" smtClean="0"/>
              <a:t>Г)	Скандинавские горы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53762" y="3385751"/>
            <a:ext cx="872387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 В конце палеозоя была эпоха складчатости: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А)	альпийская;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Б)	байкальская;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В)	герцинская;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Г)	каледонская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2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9521" y="469556"/>
            <a:ext cx="11470035" cy="2953265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5. </a:t>
            </a:r>
            <a:r>
              <a:rPr lang="ru-RU" sz="2800" dirty="0" smtClean="0"/>
              <a:t>Наибольшие высоты имеет хребет, расположенный на территории России:</a:t>
            </a:r>
          </a:p>
          <a:p>
            <a:r>
              <a:rPr lang="ru-RU" sz="2800" dirty="0" smtClean="0"/>
              <a:t>А)</a:t>
            </a:r>
            <a:r>
              <a:rPr lang="ru-RU" sz="2800" dirty="0" smtClean="0"/>
              <a:t>	Джугджур;</a:t>
            </a:r>
          </a:p>
          <a:p>
            <a:r>
              <a:rPr lang="ru-RU" sz="2800" dirty="0" smtClean="0"/>
              <a:t>Б)</a:t>
            </a:r>
            <a:r>
              <a:rPr lang="ru-RU" sz="2800" dirty="0" smtClean="0"/>
              <a:t>	Черского;</a:t>
            </a:r>
          </a:p>
          <a:p>
            <a:r>
              <a:rPr lang="ru-RU" sz="2800" dirty="0" smtClean="0"/>
              <a:t>В)</a:t>
            </a:r>
            <a:r>
              <a:rPr lang="ru-RU" sz="2800" dirty="0" smtClean="0"/>
              <a:t>	Становой;</a:t>
            </a:r>
          </a:p>
          <a:p>
            <a:r>
              <a:rPr lang="ru-RU" sz="2800" dirty="0" smtClean="0"/>
              <a:t>Г)</a:t>
            </a:r>
            <a:r>
              <a:rPr lang="ru-RU" sz="2800" dirty="0" smtClean="0"/>
              <a:t>	Сихотэ-Алинь.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/>
              <a:t>	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03189" y="3707027"/>
            <a:ext cx="863890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6. Твердость горных пород и минералов определяется по школе: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А)	Бофорта;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Б)	Рихтера;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В)	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Мооса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445" y="3329230"/>
            <a:ext cx="10772775" cy="1658198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96563" y="333633"/>
            <a:ext cx="114670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7. Для какой природной зоны характерны такие условия формирования как постоянно высокие температуры круглый год, большое количество атмосферных осадков, выпадающих круглогодично и ежедневно: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1)	саванна;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2)	кампос;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3)	степь;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4)	влажные экваториальные леса.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20130" y="3855308"/>
            <a:ext cx="113682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8. Найдите город, не изменявший свое название в советское время и входящий в число городов-миллионеров России: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1)	Волгоград;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2)	Нижний Новгород;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3)	Самара;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4)	Казань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3210" y="3295816"/>
            <a:ext cx="10668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10. </a:t>
            </a:r>
            <a:r>
              <a:rPr lang="ru-RU" sz="2800" dirty="0" smtClean="0"/>
              <a:t>Назовите </a:t>
            </a:r>
            <a:r>
              <a:rPr lang="ru-RU" sz="2800" dirty="0" smtClean="0"/>
              <a:t>два центра с развитым производством кружев:</a:t>
            </a:r>
          </a:p>
          <a:p>
            <a:r>
              <a:rPr lang="ru-RU" sz="2800" dirty="0" smtClean="0"/>
              <a:t>1)	Великий Устюг, Вологда;</a:t>
            </a:r>
          </a:p>
          <a:p>
            <a:r>
              <a:rPr lang="ru-RU" sz="2800" dirty="0" smtClean="0"/>
              <a:t>2)	Городец, Елец;</a:t>
            </a:r>
          </a:p>
          <a:p>
            <a:r>
              <a:rPr lang="ru-RU" sz="2800" dirty="0" smtClean="0"/>
              <a:t>3)	Вологда. Гжель;</a:t>
            </a:r>
          </a:p>
          <a:p>
            <a:r>
              <a:rPr lang="ru-RU" sz="2800" dirty="0" smtClean="0"/>
              <a:t>4)	Вологда, Елец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07772" y="160638"/>
            <a:ext cx="84276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9. Средняя соленость Мирового океана составляет:</a:t>
            </a:r>
          </a:p>
          <a:p>
            <a:pPr lvl="1" indent="449263" algn="just" defTabSz="9144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А)  7‰;               </a:t>
            </a:r>
          </a:p>
          <a:p>
            <a:pPr lvl="1" indent="449263" algn="just" defTabSz="9144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Б)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35‰;              </a:t>
            </a:r>
          </a:p>
          <a:p>
            <a:pPr lvl="1" indent="449263" algn="just" defTabSz="9144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В)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42‰;           </a:t>
            </a:r>
          </a:p>
          <a:p>
            <a:pPr lvl="1" indent="449263" algn="just" defTabSz="9144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Г)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200‰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3060" y="358345"/>
            <a:ext cx="1117485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11. Укажите народ, в своем историческом прошлом бывший кочевым, появившийся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территории современного проживания в России в XVII 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А)	калмыки;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Б)	карелы;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В)	алтайцы;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Г)	адыгейцы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3661" y="3299254"/>
            <a:ext cx="11259971" cy="3064476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/>
              <a:t>12. Какое </a:t>
            </a:r>
            <a:r>
              <a:rPr lang="ru-RU" sz="11200" dirty="0" smtClean="0"/>
              <a:t>соответствие «атмосферное явление – связанная с ним погода» является верным?</a:t>
            </a:r>
          </a:p>
          <a:p>
            <a:r>
              <a:rPr lang="ru-RU" sz="11200" dirty="0" smtClean="0"/>
              <a:t>А)</a:t>
            </a:r>
            <a:r>
              <a:rPr lang="ru-RU" sz="11200" dirty="0" smtClean="0"/>
              <a:t>	циклон – ясная безветренная погода;</a:t>
            </a:r>
          </a:p>
          <a:p>
            <a:r>
              <a:rPr lang="ru-RU" sz="11200" dirty="0" smtClean="0"/>
              <a:t>Б)</a:t>
            </a:r>
            <a:r>
              <a:rPr lang="ru-RU" sz="11200" dirty="0" smtClean="0"/>
              <a:t>	холодный атмосферный фронт – ясная погода без осадков;</a:t>
            </a:r>
          </a:p>
          <a:p>
            <a:r>
              <a:rPr lang="ru-RU" sz="11200" dirty="0" smtClean="0"/>
              <a:t>В)</a:t>
            </a:r>
            <a:r>
              <a:rPr lang="ru-RU" sz="11200" dirty="0" smtClean="0"/>
              <a:t>	антициклон – пасмурная погода с осадками;</a:t>
            </a:r>
          </a:p>
          <a:p>
            <a:r>
              <a:rPr lang="ru-RU" sz="11200" dirty="0" smtClean="0"/>
              <a:t>Г)</a:t>
            </a:r>
            <a:r>
              <a:rPr lang="ru-RU" sz="11200" dirty="0" smtClean="0"/>
              <a:t>	теплый атмосферный фронт – пасмурная погода с осадками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81914" y="3669955"/>
            <a:ext cx="111700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14. Языки каких народов России не имеют генетических связей и относятся к группе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изолированных: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1)	ханты, манси, селькупы;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2)	коряки, ительмены, чукчи;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3)	кеты,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айны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нивхи;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4)	хакасы, шорцы, тувинцы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68412" y="988540"/>
            <a:ext cx="735227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13. Выберите из списка ГЭС: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А) Сургутская;    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Б) Рефтинская;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В) Курская;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Г) Красноярская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667" y="961355"/>
            <a:ext cx="11643031" cy="2622104"/>
          </a:xfrm>
        </p:spPr>
        <p:txBody>
          <a:bodyPr>
            <a:normAutofit/>
          </a:bodyPr>
          <a:lstStyle/>
          <a:p>
            <a:r>
              <a:rPr lang="ru-RU" dirty="0" smtClean="0"/>
              <a:t>15. </a:t>
            </a:r>
            <a:r>
              <a:rPr lang="ru-RU" dirty="0" smtClean="0"/>
              <a:t>Найдите соответствие между субъектом федерации и наиболее характерной отраслью специализации его сельского хозяйства.</a:t>
            </a:r>
          </a:p>
          <a:p>
            <a:r>
              <a:rPr lang="ru-RU" dirty="0" smtClean="0"/>
              <a:t>1)	Приморский край – выращивание сои;</a:t>
            </a:r>
          </a:p>
          <a:p>
            <a:r>
              <a:rPr lang="ru-RU" dirty="0" smtClean="0"/>
              <a:t>2)	Дагестан – выращивание льна;</a:t>
            </a:r>
          </a:p>
          <a:p>
            <a:r>
              <a:rPr lang="ru-RU" dirty="0" smtClean="0"/>
              <a:t>3)	Чувашия – виноградарство;</a:t>
            </a:r>
          </a:p>
          <a:p>
            <a:r>
              <a:rPr lang="ru-RU" dirty="0" smtClean="0"/>
              <a:t>4)	Псковская область – козоводство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477</TotalTime>
  <Words>292</Words>
  <Application>Microsoft Office PowerPoint</Application>
  <PresentationFormat>Произвольный</PresentationFormat>
  <Paragraphs>95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Метрополия</vt:lpstr>
      <vt:lpstr>Блиц</vt:lpstr>
      <vt:lpstr>  </vt:lpstr>
      <vt:lpstr>  </vt:lpstr>
      <vt:lpstr>  </vt:lpstr>
      <vt:lpstr>  </vt:lpstr>
      <vt:lpstr>  </vt:lpstr>
      <vt:lpstr>  </vt:lpstr>
      <vt:lpstr>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</dc:title>
  <dc:creator>Ксения Корочкина</dc:creator>
  <cp:lastModifiedBy>Елена</cp:lastModifiedBy>
  <cp:revision>56</cp:revision>
  <dcterms:created xsi:type="dcterms:W3CDTF">2020-04-24T03:43:19Z</dcterms:created>
  <dcterms:modified xsi:type="dcterms:W3CDTF">2024-11-13T05:28:25Z</dcterms:modified>
</cp:coreProperties>
</file>