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4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A602-0450-4330-A95E-3052B3CA628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2033A-74D7-4E43-B7AC-A2BFE1B9A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3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033A-74D7-4E43-B7AC-A2BFE1B9AE5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67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76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33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6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4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91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20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26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96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80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06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98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82" y="2846403"/>
            <a:ext cx="10782300" cy="1781004"/>
          </a:xfrm>
        </p:spPr>
        <p:txBody>
          <a:bodyPr/>
          <a:lstStyle/>
          <a:p>
            <a:pPr algn="ctr"/>
            <a:r>
              <a:rPr lang="ru-RU" sz="2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Блиц</a:t>
            </a:r>
            <a:endParaRPr lang="ru-RU" sz="2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7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234" y="331161"/>
            <a:ext cx="11247615" cy="260974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Какой из городов, лежащих на Волге, будет самым северным?</a:t>
            </a:r>
          </a:p>
          <a:p>
            <a:r>
              <a:rPr lang="ru-RU" sz="2800" dirty="0" smtClean="0"/>
              <a:t>А) Самара</a:t>
            </a:r>
          </a:p>
          <a:p>
            <a:r>
              <a:rPr lang="ru-RU" sz="2800" dirty="0" smtClean="0"/>
              <a:t>Б) Саратов</a:t>
            </a:r>
          </a:p>
          <a:p>
            <a:r>
              <a:rPr lang="ru-RU" sz="2800" dirty="0" smtClean="0"/>
              <a:t>Г) Нижний Новгород</a:t>
            </a:r>
          </a:p>
          <a:p>
            <a:r>
              <a:rPr lang="ru-RU" sz="2800" dirty="0" smtClean="0"/>
              <a:t>Д) Казань</a:t>
            </a:r>
          </a:p>
          <a:p>
            <a:endParaRPr lang="ru-RU" dirty="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66750" y="3409949"/>
            <a:ext cx="1109207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Какое из перечисленных событий было раньше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всего: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+mj-lt"/>
                <a:ea typeface="Times New Roman" pitchFamily="18" charset="0"/>
                <a:cs typeface="Arial" pitchFamily="34" charset="0"/>
              </a:rPr>
              <a:t>А)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 открытие Австралии голландцами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Б) Открытие морского пути в Индию вокруг Африки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В) открытие Америки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Г) Открытие Антарктиды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54" y="573674"/>
            <a:ext cx="10772775" cy="1658198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089" y="306448"/>
            <a:ext cx="11432966" cy="299280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 Какое регион России встретит новый день раньше всего:</a:t>
            </a:r>
          </a:p>
          <a:p>
            <a:r>
              <a:rPr lang="ru-RU" sz="2800" dirty="0" smtClean="0"/>
              <a:t>А) республика </a:t>
            </a:r>
            <a:r>
              <a:rPr lang="ru-RU" sz="2800" dirty="0" err="1" smtClean="0"/>
              <a:t>Карачаево-Черкессия</a:t>
            </a:r>
            <a:endParaRPr lang="ru-RU" sz="2800" dirty="0" smtClean="0"/>
          </a:p>
          <a:p>
            <a:r>
              <a:rPr lang="ru-RU" sz="2800" dirty="0" smtClean="0"/>
              <a:t>Б) республика Дагестан</a:t>
            </a:r>
          </a:p>
          <a:p>
            <a:r>
              <a:rPr lang="ru-RU" sz="2800" dirty="0" smtClean="0"/>
              <a:t>В) Приморский край</a:t>
            </a:r>
          </a:p>
          <a:p>
            <a:r>
              <a:rPr lang="ru-RU" sz="2800" dirty="0" smtClean="0"/>
              <a:t>Г) республика Якутия 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53762" y="3385751"/>
            <a:ext cx="100285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По запасам какого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природного ресурса Россия занимает 1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место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мире:</a:t>
            </a:r>
          </a:p>
          <a:p>
            <a:pPr marL="0" marR="0" lvl="0" indent="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latin typeface="+mj-lt"/>
                <a:ea typeface="Times New Roman" pitchFamily="18" charset="0"/>
                <a:cs typeface="Arial" pitchFamily="34" charset="0"/>
              </a:rPr>
              <a:t>А)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 пресной воды</a:t>
            </a:r>
          </a:p>
          <a:p>
            <a:pPr marL="0" marR="0" lvl="0" indent="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Б)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нефти</a:t>
            </a:r>
          </a:p>
          <a:p>
            <a:pPr marL="0" marR="0" lvl="0" indent="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latin typeface="+mj-lt"/>
                <a:ea typeface="Times New Roman" pitchFamily="18" charset="0"/>
                <a:cs typeface="Arial" pitchFamily="34" charset="0"/>
              </a:rPr>
              <a:t>В)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 древесины</a:t>
            </a:r>
          </a:p>
          <a:p>
            <a:pPr marL="0" marR="0" lvl="0" indent="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Г)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каменного угля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2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9521" y="469556"/>
            <a:ext cx="11470035" cy="3178519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5. Самым большим по площади и по глубине морем у берегов России является:</a:t>
            </a:r>
          </a:p>
          <a:p>
            <a:r>
              <a:rPr lang="ru-RU" sz="3000" dirty="0" smtClean="0"/>
              <a:t>А) Охотское море</a:t>
            </a:r>
          </a:p>
          <a:p>
            <a:r>
              <a:rPr lang="ru-RU" sz="3000" dirty="0" smtClean="0"/>
              <a:t>Б) Черное море</a:t>
            </a:r>
          </a:p>
          <a:p>
            <a:r>
              <a:rPr lang="ru-RU" sz="3000" dirty="0" smtClean="0"/>
              <a:t>В) Берингово море</a:t>
            </a:r>
          </a:p>
          <a:p>
            <a:r>
              <a:rPr lang="ru-RU" sz="3000" dirty="0" smtClean="0"/>
              <a:t>Г) Карское море </a:t>
            </a:r>
          </a:p>
          <a:p>
            <a:endParaRPr lang="ru-RU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	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03189" y="3707027"/>
            <a:ext cx="6965368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6.С какой область Ярославская область 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НЕ граничит: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А) Ивановская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Б) Московская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В) Вологодская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Г) Смоленская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445" y="3329230"/>
            <a:ext cx="10772775" cy="1658198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96563" y="333633"/>
            <a:ext cx="1146707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7.На каком материке отсутствуют землетрясения, вулканизм и горные ледники: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А) Африка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Б) Австралия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В) Антарктида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Г) Северная Америка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0130" y="3855308"/>
            <a:ext cx="113682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8. Какая природная зона формируется в условиях субэкваториального климата?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А) степи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Б) саванны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В) пустыни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Г)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тайга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07772" y="160638"/>
            <a:ext cx="94086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9. На каком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рисунке изображена природная зона тундра: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567" y="752475"/>
            <a:ext cx="42725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6" y="771525"/>
            <a:ext cx="5029200" cy="280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2725" y="3846584"/>
            <a:ext cx="4972050" cy="290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7300" y="4005281"/>
            <a:ext cx="4569109" cy="25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23950" y="309562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19825" y="3181349"/>
            <a:ext cx="28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23925" y="608647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0" y="63627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3060" y="358345"/>
            <a:ext cx="9929321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10. Какой пролив отделяет Австралию от острова Новая Гвинея?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Бассов</a:t>
            </a:r>
            <a:endParaRPr lang="ru-RU" sz="28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Торресов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В) Кука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Г)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ерингов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17936" y="2861104"/>
            <a:ext cx="11259971" cy="132037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12. На каком рисунке изображен остров Шри-Ланка?</a:t>
            </a:r>
            <a:r>
              <a:rPr lang="ru-RU" sz="112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4276725"/>
            <a:ext cx="2809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2850" y="4386263"/>
            <a:ext cx="21717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коломбо Шри-Ланка png | PNGEg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000" y="4133850"/>
            <a:ext cx="2143125" cy="2143125"/>
          </a:xfrm>
          <a:prstGeom prst="rect">
            <a:avLst/>
          </a:prstGeom>
          <a:noFill/>
        </p:spPr>
      </p:pic>
      <p:sp>
        <p:nvSpPr>
          <p:cNvPr id="1031" name="AutoShape 7" descr="природа острова врангеля на острове врангеля. Стоковое Изображение -  изображение насчитывающей небо, солнечно: 2191480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природа острова врангеля на острове врангеля. Стоковое Изображение -  изображение насчитывающей небо, солнечно: 2191480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96338" y="4243388"/>
            <a:ext cx="26955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81150" y="616267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604837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982200" y="623887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34225" y="625792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1914" y="3669955"/>
            <a:ext cx="77524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14. Какой народ не является коренным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народом Африки?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А) туареги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Б) берберы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В) папуасы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Г) пигмеи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82687" y="664690"/>
            <a:ext cx="113378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 startAt="13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Большая завалуненность территории Псковской области объясняется: </a:t>
            </a:r>
            <a:endParaRPr lang="ru-RU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А)  результат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многократного наступления и отступления моря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aseline="0" dirty="0" smtClean="0">
                <a:latin typeface="+mj-lt"/>
                <a:ea typeface="Times New Roman" pitchFamily="18" charset="0"/>
                <a:cs typeface="Arial" pitchFamily="34" charset="0"/>
              </a:rPr>
              <a:t>Б)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 результат деятельности текучих вод</a:t>
            </a:r>
          </a:p>
          <a:p>
            <a:pPr marL="457200" lvl="0" indent="-457200" defTabSz="914400" fontAlgn="base">
              <a:spcBef>
                <a:spcPts val="60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В)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результат деятельности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ветра</a:t>
            </a:r>
          </a:p>
          <a:p>
            <a:pPr marL="457200" lvl="0" indent="-457200" defTabSz="914400" fontAlgn="base">
              <a:spcBef>
                <a:spcPts val="600"/>
              </a:spcBef>
              <a:spcAft>
                <a:spcPct val="0"/>
              </a:spcAft>
            </a:pPr>
            <a:r>
              <a:rPr lang="ru-RU" sz="2400" baseline="0" dirty="0" smtClean="0">
                <a:latin typeface="+mj-lt"/>
                <a:ea typeface="Times New Roman" pitchFamily="18" charset="0"/>
                <a:cs typeface="Arial" pitchFamily="34" charset="0"/>
              </a:rPr>
              <a:t>Г) результат древнего оледенения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667" y="961355"/>
            <a:ext cx="11643031" cy="448345"/>
          </a:xfrm>
        </p:spPr>
        <p:txBody>
          <a:bodyPr>
            <a:normAutofit/>
          </a:bodyPr>
          <a:lstStyle/>
          <a:p>
            <a:r>
              <a:rPr lang="ru-RU" dirty="0" smtClean="0"/>
              <a:t>15.  Узнать страну по фото: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257425"/>
            <a:ext cx="4856629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00" y="585788"/>
            <a:ext cx="37909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3505200"/>
            <a:ext cx="4572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521</TotalTime>
  <Words>325</Words>
  <Application>Microsoft Office PowerPoint</Application>
  <PresentationFormat>Произвольный</PresentationFormat>
  <Paragraphs>79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Метрополия</vt:lpstr>
      <vt:lpstr>Блиц</vt:lpstr>
      <vt:lpstr>  </vt:lpstr>
      <vt:lpstr>  </vt:lpstr>
      <vt:lpstr>  </vt:lpstr>
      <vt:lpstr>  </vt:lpstr>
      <vt:lpstr>  </vt:lpstr>
      <vt:lpstr>  </vt:lpstr>
      <vt:lpstr>  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</dc:title>
  <dc:creator>Ксения Корочкина</dc:creator>
  <cp:lastModifiedBy>Елена</cp:lastModifiedBy>
  <cp:revision>67</cp:revision>
  <dcterms:created xsi:type="dcterms:W3CDTF">2020-04-24T03:43:19Z</dcterms:created>
  <dcterms:modified xsi:type="dcterms:W3CDTF">2025-01-17T19:12:55Z</dcterms:modified>
</cp:coreProperties>
</file>