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65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62" d="100"/>
          <a:sy n="62" d="100"/>
        </p:scale>
        <p:origin x="-1450" y="-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FA602-0450-4330-A95E-3052B3CA628F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2033A-74D7-4E43-B7AC-A2BFE1B9AE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030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2033A-74D7-4E43-B7AC-A2BFE1B9AE5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3679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C2E020D-4295-46A2-93B2-90FD8D800AF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24EFB848-CB72-4480-97C8-79B17B74CA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476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020D-4295-46A2-93B2-90FD8D800AF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B848-CB72-4480-97C8-79B17B74CA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133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020D-4295-46A2-93B2-90FD8D800AF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B848-CB72-4480-97C8-79B17B74CA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668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020D-4295-46A2-93B2-90FD8D800AF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B848-CB72-4480-97C8-79B17B74CA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244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020D-4295-46A2-93B2-90FD8D800AF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B848-CB72-4480-97C8-79B17B74CA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19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020D-4295-46A2-93B2-90FD8D800AF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B848-CB72-4480-97C8-79B17B74CA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691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020D-4295-46A2-93B2-90FD8D800AF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B848-CB72-4480-97C8-79B17B74CA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0203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020D-4295-46A2-93B2-90FD8D800AF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B848-CB72-4480-97C8-79B17B74CA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426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020D-4295-46A2-93B2-90FD8D800AF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B848-CB72-4480-97C8-79B17B74CA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796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020D-4295-46A2-93B2-90FD8D800AF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24EFB848-CB72-4480-97C8-79B17B74CA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180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C2E020D-4295-46A2-93B2-90FD8D800AF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24EFB848-CB72-4480-97C8-79B17B74CA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1063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7C2E020D-4295-46A2-93B2-90FD8D800AF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24EFB848-CB72-4480-97C8-79B17B74CA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698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3504" y="1375948"/>
            <a:ext cx="10782300" cy="1781004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Географические термины и  понятия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631339" y="5498756"/>
            <a:ext cx="9228201" cy="910093"/>
          </a:xfrm>
        </p:spPr>
        <p:txBody>
          <a:bodyPr/>
          <a:lstStyle/>
          <a:p>
            <a:pPr algn="ctr"/>
            <a:r>
              <a:rPr lang="ru-RU" dirty="0" smtClean="0"/>
              <a:t>Часть 2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8974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i="1" dirty="0" smtClean="0"/>
              <a:t>Батолит</a:t>
            </a:r>
            <a:r>
              <a:rPr lang="ru-RU" sz="4900" dirty="0" smtClean="0"/>
              <a:t> — </a:t>
            </a:r>
            <a:r>
              <a:rPr lang="ru-RU" sz="3100" dirty="0" smtClean="0">
                <a:solidFill>
                  <a:schemeClr val="tx1"/>
                </a:solidFill>
              </a:rPr>
              <a:t>крупный массив застывшей на глубине магмы — интрузивных горных пород гранитоидного состава, залегающих среди осадочных толщ складчатых областей. Батолиты имеют форму гигантской линзы. Батолиты образуются на значительной глубине и могут обнажаться в результате последующей эрозии.</a:t>
            </a:r>
            <a:endParaRPr lang="ru-RU" sz="3100" dirty="0">
              <a:solidFill>
                <a:schemeClr val="tx1"/>
              </a:solidFill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9026" y="2619632"/>
            <a:ext cx="8695022" cy="3419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218</TotalTime>
  <Words>8</Words>
  <Application>Microsoft Office PowerPoint</Application>
  <PresentationFormat>Произвольный</PresentationFormat>
  <Paragraphs>4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Метрополия</vt:lpstr>
      <vt:lpstr>Географические термины и  понятия</vt:lpstr>
      <vt:lpstr>Батолит — крупный массив застывшей на глубине магмы — интрузивных горных пород гранитоидного состава, залегающих среди осадочных толщ складчатых областей. Батолиты имеют форму гигантской линзы. Батолиты образуются на значительной глубине и могут обнажаться в результате последующей эрозии.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Крым</dc:title>
  <dc:creator>Ксения Корочкина</dc:creator>
  <cp:lastModifiedBy>Елена</cp:lastModifiedBy>
  <cp:revision>23</cp:revision>
  <dcterms:created xsi:type="dcterms:W3CDTF">2020-04-24T03:43:19Z</dcterms:created>
  <dcterms:modified xsi:type="dcterms:W3CDTF">2024-10-22T19:22:19Z</dcterms:modified>
</cp:coreProperties>
</file>