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1" r:id="rId4"/>
    <p:sldId id="259" r:id="rId5"/>
    <p:sldId id="268" r:id="rId6"/>
    <p:sldId id="258" r:id="rId7"/>
    <p:sldId id="262" r:id="rId8"/>
    <p:sldId id="260" r:id="rId9"/>
    <p:sldId id="265" r:id="rId10"/>
    <p:sldId id="264" r:id="rId11"/>
    <p:sldId id="269" r:id="rId12"/>
    <p:sldId id="266" r:id="rId13"/>
    <p:sldId id="267" r:id="rId14"/>
    <p:sldId id="263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11CC0B-5067-4005-B2DD-4DE5955E49C5}" type="datetimeFigureOut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6525B1C-A822-4130-960D-FBF53B7E6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87823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525B1C-A822-4130-960D-FBF53B7E63C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97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18E36-E616-4227-8CBC-A2227C1B34E5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B45D0-9E7F-431B-98D6-E5CBB648BA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03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5B17-D86B-48AC-8B7C-03928EA350DB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EB5A6-06DC-4E51-BCDB-3EC2AA7B5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052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CD9BD-D58F-4AD7-94AE-6319AC192FAE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C1949-F051-4347-8A4E-06BFB6342B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206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4BE5-D931-4916-B8F8-C90F7BB3FCFD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1A9FA-6012-48E8-A5CF-55CFF2215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0157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C2DF3-C98B-450B-9A82-722D431F2A70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D1148-EBA4-4E53-A8E4-4D89A4EBD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680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D817D-55DA-4726-A10F-D39FB79E07DF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D000E-66E1-47F5-886B-C17A85DBE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324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36F6B-F29E-43B8-A898-33893C4C17B8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F06DE-C123-4C18-BA1B-E5BCB6B181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61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B30D6-171D-4C91-B320-EDC5EAD01694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470F7-ADC0-462F-8C70-189EB2DEB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589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B108-B6C6-4846-B0C9-D2813BE65A94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3689A-6CA2-4CFE-A6C2-F8422A78E6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555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AD1C8-6F3E-418A-9041-C5427F9B1707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6946-4A4F-4253-93B3-84175B45A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080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6CF50-6EC7-4300-9151-52BC65472848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6292F-D8C4-4EEA-B650-2CF0BE7FE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471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0BE168-AC42-4A3A-B9AF-E440D4A742EC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36713B-71BA-4753-8B43-1CCCF8099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microsoft.com/office/2007/relationships/hdphoto" Target="../media/hdphoto3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u.wikipedia.org/wiki/%D0%A4%D0%B0%D0%B9%D0%BB:Nobile_norge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1\&#1056;&#1072;&#1073;&#1086;&#1095;&#1080;&#1081;%20&#1089;&#1090;&#1086;&#1083;\&#1080;&#1075;&#1088;&#1072;%20&#1063;&#1090;&#1086;%20&#1075;&#1076;&#1077;%20&#1082;&#1086;&#1075;&#1076;&#1072;\fanfari_-_fanfari1.mp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u.wikipedia.org/wiki/%D0%A4%D0%B0%D0%B9%D0%BB:Amundsen-Fram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Documents and Settings\Aida\Рабочий стол\клипарты рамки фончики\karty\karty\map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864" y="-5857"/>
            <a:ext cx="9253156" cy="68579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424936" cy="3312367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Интеллектуальная игра 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«Что? Где? Когда?», </a:t>
            </a:r>
            <a:b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посвященная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100-летнему 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юбилею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покорения 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Южного полюса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6068888"/>
            <a:ext cx="6400800" cy="456456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14 декабря 2011</a:t>
            </a:r>
          </a:p>
        </p:txBody>
      </p:sp>
      <p:pic>
        <p:nvPicPr>
          <p:cNvPr id="1026" name="Picture 2" descr="D:\Рабочая\дополнительный материал\Антарктида\покорение Южного полюса\для стенда\lazare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colorTemperature colorTemp="112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1460" y="121830"/>
            <a:ext cx="1368152" cy="1971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D:\Рабочая\дополнительный материал\Антарктида\покорение Южного полюса\для стенда\bellinsgausen_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21830"/>
            <a:ext cx="1415491" cy="19045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Рабочая\дополнительный материал\Антарктида\покорение Южного полюса\для стенда\lastAm2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colorTemperature colorTemp="112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485"/>
          <a:stretch/>
        </p:blipFill>
        <p:spPr bwMode="auto">
          <a:xfrm>
            <a:off x="3419872" y="111259"/>
            <a:ext cx="1368788" cy="1980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Южный полюс"/>
          <p:cNvPicPr/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1368152" cy="18915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404664"/>
            <a:ext cx="1800200" cy="1143000"/>
          </a:xfrm>
          <a:solidFill>
            <a:srgbClr val="FF000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32689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Один из успехов команды Амундсена состоял в их прекрасной экипировке. Современные исследования показали, что костюмы их защищали от холода и ветра на 25% лучше, чем используемые другими экспедициями. Из чего были сшиты костюмы норвежцев?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A4BE5-D931-4916-B8F8-C90F7BB3FCFD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1A9FA-6012-48E8-A5CF-55CFF2215D83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31640" y="5733256"/>
            <a:ext cx="5734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Ответ: из армейских шерстяных одеял</a:t>
            </a:r>
            <a:endParaRPr lang="ru-RU" sz="2400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3203848" y="404664"/>
            <a:ext cx="2232248" cy="1296144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008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332656"/>
            <a:ext cx="1584176" cy="1143000"/>
          </a:xfrm>
          <a:solidFill>
            <a:srgbClr val="00B05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2304256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На каком транспортном средстве Амундсен достиг Северный полюс в 1926 году?</a:t>
            </a:r>
            <a:endParaRPr lang="ru-RU" sz="4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A4BE5-D931-4916-B8F8-C90F7BB3FCFD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1A9FA-6012-48E8-A5CF-55CFF2215D8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29443" y="5274786"/>
            <a:ext cx="32062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Ответ: дирижабль</a:t>
            </a:r>
            <a:endParaRPr lang="ru-RU" sz="2800" dirty="0"/>
          </a:p>
        </p:txBody>
      </p:sp>
      <p:pic>
        <p:nvPicPr>
          <p:cNvPr id="7" name="Рисунок 6" descr="http://upload.wikimedia.org/wikipedia/commons/thumb/9/9a/Nobile_norge.jpg/295px-Nobile_norge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89041"/>
            <a:ext cx="3024336" cy="216234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Управляющая кнопка: назад 7">
            <a:hlinkClick r:id="rId4" action="ppaction://hlinksldjump" highlightClick="1"/>
          </p:cNvPr>
          <p:cNvSpPr/>
          <p:nvPr/>
        </p:nvSpPr>
        <p:spPr>
          <a:xfrm>
            <a:off x="3131840" y="404664"/>
            <a:ext cx="2448272" cy="1224136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103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476672"/>
            <a:ext cx="1584176" cy="1143000"/>
          </a:xfrm>
          <a:solidFill>
            <a:srgbClr val="00B05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76264"/>
            <a:ext cx="5410944" cy="2116832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Кто первым в 1902 году сделал попытку  пройти к Южному полюсу?</a:t>
            </a:r>
            <a:endParaRPr lang="ru-RU" sz="4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A4BE5-D931-4916-B8F8-C90F7BB3FCFD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1A9FA-6012-48E8-A5CF-55CFF2215D83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51720" y="5199583"/>
            <a:ext cx="4829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Ответ: англичанин Роберт Скотт</a:t>
            </a:r>
            <a:endParaRPr lang="ru-RU" sz="2400" dirty="0"/>
          </a:p>
        </p:txBody>
      </p:sp>
      <p:pic>
        <p:nvPicPr>
          <p:cNvPr id="3074" name="Picture 2" descr="D:\Рабочая\дополнительный материал\Антарктида\покорение Южного полюса\для стенда\Скотт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542" r="10498"/>
          <a:stretch/>
        </p:blipFill>
        <p:spPr bwMode="auto">
          <a:xfrm>
            <a:off x="5868143" y="1844824"/>
            <a:ext cx="2861445" cy="3024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3203848" y="476672"/>
            <a:ext cx="2016224" cy="1368152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857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404664"/>
            <a:ext cx="2088232" cy="1143000"/>
          </a:xfrm>
          <a:solidFill>
            <a:srgbClr val="00B05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3052936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Прежде чем отправится покорять Южный полюс, в планы Амундсен входило покорение другого географического объекта. Каковы были первоначальные намерения Амундсена?</a:t>
            </a:r>
            <a:endParaRPr lang="ru-RU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A4BE5-D931-4916-B8F8-C90F7BB3FCFD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1A9FA-6012-48E8-A5CF-55CFF2215D83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75656" y="5661248"/>
            <a:ext cx="5453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Ответ: покорение Северного полюса</a:t>
            </a:r>
            <a:endParaRPr lang="ru-RU" sz="2400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2987824" y="332656"/>
            <a:ext cx="2520280" cy="1440160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655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347864" y="404664"/>
            <a:ext cx="1656184" cy="1143000"/>
          </a:xfrm>
          <a:solidFill>
            <a:srgbClr val="00B05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3629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После покорения Южного полюса и возвращения на родину, Амундсена ждала не только слава. После экспедиции в адрес Амундсена поступил протест от Общество защиты животных. Чем была вызвана подобная реакция со стороны этой организации?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A4BE5-D931-4916-B8F8-C90F7BB3FCFD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1A9FA-6012-48E8-A5CF-55CFF2215D83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15616" y="5589240"/>
            <a:ext cx="60065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Ответ: экспедиции пришлось часть собак убить, </a:t>
            </a:r>
          </a:p>
          <a:p>
            <a:r>
              <a:rPr lang="ru-RU" sz="2000" dirty="0" smtClean="0"/>
              <a:t>чтобы их мясо скормить оставшимся собакам </a:t>
            </a:r>
            <a:endParaRPr lang="ru-RU" sz="2000" dirty="0"/>
          </a:p>
        </p:txBody>
      </p:sp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2987824" y="382216"/>
            <a:ext cx="2232248" cy="1440160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149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A4BE5-D931-4916-B8F8-C90F7BB3FCFD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1A9FA-6012-48E8-A5CF-55CFF2215D83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33680" y="1988840"/>
            <a:ext cx="611430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</a:p>
          <a:p>
            <a:pPr algn="ctr"/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 держать!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fanfari_-_fanfari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85786" y="571480"/>
            <a:ext cx="500066" cy="50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4644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12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48738-065B-4314-938E-B6BE3A993672}" type="datetime1">
              <a:rPr lang="ru-RU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0BA08-8083-4319-85EC-DE6D7102A4C4}" type="slidenum">
              <a:rPr lang="ru-RU"/>
              <a:pPr>
                <a:defRPr/>
              </a:pPr>
              <a:t>2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335506"/>
              </p:ext>
            </p:extLst>
          </p:nvPr>
        </p:nvGraphicFramePr>
        <p:xfrm>
          <a:off x="611560" y="1397000"/>
          <a:ext cx="7992888" cy="4192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1397413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10</a:t>
                      </a:r>
                      <a:endParaRPr lang="ru-RU" sz="6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20</a:t>
                      </a:r>
                      <a:endParaRPr lang="ru-RU" sz="6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30</a:t>
                      </a:r>
                      <a:endParaRPr lang="ru-RU" sz="6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40</a:t>
                      </a:r>
                      <a:endParaRPr lang="ru-RU" sz="6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397413"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ru-RU" sz="6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ru-RU" sz="6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chemeClr val="bg1"/>
                          </a:solidFill>
                        </a:rPr>
                        <a:t>30</a:t>
                      </a:r>
                      <a:endParaRPr lang="ru-RU" sz="6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chemeClr val="bg1"/>
                          </a:solidFill>
                        </a:rPr>
                        <a:t>40</a:t>
                      </a:r>
                      <a:endParaRPr lang="ru-RU" sz="6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397413"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ru-RU" sz="6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ru-RU" sz="6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chemeClr val="bg1"/>
                          </a:solidFill>
                        </a:rPr>
                        <a:t>30</a:t>
                      </a:r>
                      <a:endParaRPr lang="ru-RU" sz="6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chemeClr val="bg1"/>
                          </a:solidFill>
                        </a:rPr>
                        <a:t>40</a:t>
                      </a:r>
                      <a:endParaRPr lang="ru-RU" sz="6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755576" y="1484784"/>
            <a:ext cx="1584176" cy="115212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2699792" y="1539640"/>
            <a:ext cx="1728192" cy="1097272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4716016" y="1539640"/>
            <a:ext cx="1584176" cy="1097272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rId5" action="ppaction://hlinksldjump" highlightClick="1"/>
          </p:cNvPr>
          <p:cNvSpPr/>
          <p:nvPr/>
        </p:nvSpPr>
        <p:spPr>
          <a:xfrm>
            <a:off x="6732240" y="1522024"/>
            <a:ext cx="1584176" cy="1114887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rId6" action="ppaction://hlinksldjump" highlightClick="1"/>
          </p:cNvPr>
          <p:cNvSpPr/>
          <p:nvPr/>
        </p:nvSpPr>
        <p:spPr>
          <a:xfrm>
            <a:off x="779240" y="2924944"/>
            <a:ext cx="1560512" cy="115212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rId7" action="ppaction://hlinksldjump" highlightClick="1"/>
          </p:cNvPr>
          <p:cNvSpPr/>
          <p:nvPr/>
        </p:nvSpPr>
        <p:spPr>
          <a:xfrm>
            <a:off x="2915816" y="2924944"/>
            <a:ext cx="1368152" cy="115212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rId8" action="ppaction://hlinksldjump" highlightClick="1"/>
          </p:cNvPr>
          <p:cNvSpPr/>
          <p:nvPr/>
        </p:nvSpPr>
        <p:spPr>
          <a:xfrm>
            <a:off x="4716016" y="2924944"/>
            <a:ext cx="1584176" cy="115212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rId9" action="ppaction://hlinksldjump" highlightClick="1"/>
          </p:cNvPr>
          <p:cNvSpPr/>
          <p:nvPr/>
        </p:nvSpPr>
        <p:spPr>
          <a:xfrm>
            <a:off x="6741756" y="2890692"/>
            <a:ext cx="1574660" cy="118638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rId10" action="ppaction://hlinksldjump" highlightClick="1"/>
          </p:cNvPr>
          <p:cNvSpPr/>
          <p:nvPr/>
        </p:nvSpPr>
        <p:spPr>
          <a:xfrm>
            <a:off x="779240" y="4293096"/>
            <a:ext cx="1632520" cy="1152128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rId11" action="ppaction://hlinksldjump" highlightClick="1"/>
          </p:cNvPr>
          <p:cNvSpPr/>
          <p:nvPr/>
        </p:nvSpPr>
        <p:spPr>
          <a:xfrm>
            <a:off x="2699792" y="4347952"/>
            <a:ext cx="1728192" cy="1097272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rId12" action="ppaction://hlinksldjump" highlightClick="1"/>
          </p:cNvPr>
          <p:cNvSpPr/>
          <p:nvPr/>
        </p:nvSpPr>
        <p:spPr>
          <a:xfrm>
            <a:off x="4716016" y="4340030"/>
            <a:ext cx="1584176" cy="1105193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далее 15">
            <a:hlinkClick r:id="rId13" action="ppaction://hlinksldjump" highlightClick="1"/>
          </p:cNvPr>
          <p:cNvSpPr/>
          <p:nvPr/>
        </p:nvSpPr>
        <p:spPr>
          <a:xfrm>
            <a:off x="6743206" y="4371418"/>
            <a:ext cx="1645218" cy="1073806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далее 16">
            <a:hlinkClick r:id="rId14" action="ppaction://hlinksldjump" highlightClick="1"/>
          </p:cNvPr>
          <p:cNvSpPr/>
          <p:nvPr/>
        </p:nvSpPr>
        <p:spPr>
          <a:xfrm>
            <a:off x="174858" y="80628"/>
            <a:ext cx="624408" cy="504056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63888" y="404664"/>
            <a:ext cx="1800200" cy="1143000"/>
          </a:xfrm>
          <a:solidFill>
            <a:srgbClr val="0070C0"/>
          </a:solidFill>
        </p:spPr>
        <p:txBody>
          <a:bodyPr/>
          <a:lstStyle/>
          <a:p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3052936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«Я пожертвовал бы славой, решительно всем, чтобы вернуть его к жизни. Мой триумф омрачен мыслью о его трагедии, она преследует меня…» 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        Кто автор этих слова?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8B108-B6C6-4846-B0C9-D2813BE65A94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3689A-6CA2-4CFE-A6C2-F8422A78E68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307946" y="5703639"/>
            <a:ext cx="3567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Ответ: </a:t>
            </a:r>
            <a:r>
              <a:rPr lang="ru-RU" sz="2400" dirty="0" err="1" smtClean="0"/>
              <a:t>Руаль</a:t>
            </a:r>
            <a:r>
              <a:rPr lang="ru-RU" sz="2400" dirty="0" smtClean="0"/>
              <a:t> Амундсен</a:t>
            </a:r>
            <a:endParaRPr lang="ru-RU" sz="2400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3419872" y="404664"/>
            <a:ext cx="2088232" cy="1224136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94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351147" y="404664"/>
            <a:ext cx="1728192" cy="1143000"/>
          </a:xfrm>
          <a:solidFill>
            <a:srgbClr val="0070C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1816224"/>
            <a:ext cx="7632848" cy="290892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Оскар </a:t>
            </a:r>
            <a:r>
              <a:rPr lang="ru-RU" sz="4000" dirty="0" err="1" smtClean="0"/>
              <a:t>Вистинг</a:t>
            </a:r>
            <a:r>
              <a:rPr lang="ru-RU" sz="4000" dirty="0" smtClean="0"/>
              <a:t>,  </a:t>
            </a:r>
            <a:r>
              <a:rPr lang="ru-RU" sz="4000" dirty="0" err="1" smtClean="0"/>
              <a:t>Хелмер</a:t>
            </a:r>
            <a:r>
              <a:rPr lang="ru-RU" sz="4000" dirty="0" smtClean="0"/>
              <a:t> </a:t>
            </a:r>
            <a:r>
              <a:rPr lang="ru-RU" sz="4000" dirty="0" err="1" smtClean="0"/>
              <a:t>Хансен</a:t>
            </a:r>
            <a:r>
              <a:rPr lang="ru-RU" sz="4000" dirty="0" smtClean="0"/>
              <a:t>,  </a:t>
            </a:r>
            <a:r>
              <a:rPr lang="ru-RU" sz="4000" dirty="0" err="1" smtClean="0"/>
              <a:t>Сверре</a:t>
            </a:r>
            <a:r>
              <a:rPr lang="ru-RU" sz="4000" dirty="0" smtClean="0"/>
              <a:t> </a:t>
            </a:r>
            <a:r>
              <a:rPr lang="ru-RU" sz="4000" dirty="0" err="1" smtClean="0"/>
              <a:t>Хассель</a:t>
            </a:r>
            <a:r>
              <a:rPr lang="ru-RU" sz="4000" dirty="0" smtClean="0"/>
              <a:t>,  Олаф </a:t>
            </a:r>
            <a:r>
              <a:rPr lang="ru-RU" sz="4000" dirty="0" err="1" smtClean="0"/>
              <a:t>Бьланд</a:t>
            </a:r>
            <a:r>
              <a:rPr lang="ru-RU" sz="4000" dirty="0" smtClean="0"/>
              <a:t> … Назовите 5 человека из этой команды.</a:t>
            </a:r>
            <a:endParaRPr lang="ru-RU" sz="40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8B108-B6C6-4846-B0C9-D2813BE65A94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3689A-6CA2-4CFE-A6C2-F8422A78E68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91680" y="5085184"/>
            <a:ext cx="3387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Ответ: </a:t>
            </a:r>
            <a:r>
              <a:rPr lang="ru-RU" sz="2400" dirty="0" err="1" smtClean="0"/>
              <a:t>Руаль</a:t>
            </a:r>
            <a:r>
              <a:rPr lang="ru-RU" sz="2400" dirty="0" smtClean="0"/>
              <a:t> </a:t>
            </a:r>
            <a:r>
              <a:rPr lang="ru-RU" sz="2400" dirty="0" err="1" smtClean="0"/>
              <a:t>Амудсен</a:t>
            </a:r>
            <a:endParaRPr lang="ru-RU" sz="2400" dirty="0"/>
          </a:p>
        </p:txBody>
      </p:sp>
      <p:pic>
        <p:nvPicPr>
          <p:cNvPr id="7" name="Рисунок 6" descr="Южный полюс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42543"/>
            <a:ext cx="1803599" cy="21469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3059832" y="332656"/>
            <a:ext cx="2232248" cy="1368152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291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404664"/>
            <a:ext cx="1547207" cy="1143000"/>
          </a:xfrm>
          <a:solidFill>
            <a:srgbClr val="0070C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30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98092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До 21 года Амундсен получал университетское образование, далекое от предстоящего призвания. На кого учился будущий покоритель Южного полюса?</a:t>
            </a:r>
            <a:endParaRPr lang="ru-RU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A4BE5-D931-4916-B8F8-C90F7BB3FCFD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1A9FA-6012-48E8-A5CF-55CFF2215D83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699792" y="5517232"/>
            <a:ext cx="2339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Ответ: врача</a:t>
            </a:r>
            <a:endParaRPr lang="ru-RU" sz="2800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3203848" y="476672"/>
            <a:ext cx="2232248" cy="1224136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87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19872" y="332656"/>
            <a:ext cx="1944216" cy="1143000"/>
          </a:xfrm>
          <a:solidFill>
            <a:srgbClr val="0070C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40</a:t>
            </a:r>
            <a:endParaRPr lang="ru-RU" sz="6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844824"/>
            <a:ext cx="8291264" cy="259228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На месте гибели экспедиции Скотта вблизи береговой базы был поставлен деревянный крест. На нем ножом были вырезаны имена погибших и знаменитая строка из поэмы «Улисс». Назовите эту знаменитую строку.</a:t>
            </a:r>
            <a:endParaRPr lang="ru-RU" sz="36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8B108-B6C6-4846-B0C9-D2813BE65A94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3689A-6CA2-4CFE-A6C2-F8422A78E68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82491" y="5631631"/>
            <a:ext cx="7317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Ответ: «Бороться и искать, найти и не сдаваться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7" name="Управляющая кнопка: назад 6">
            <a:hlinkClick r:id="rId2" action="ppaction://hlinksldjump" highlightClick="1"/>
          </p:cNvPr>
          <p:cNvSpPr/>
          <p:nvPr/>
        </p:nvSpPr>
        <p:spPr>
          <a:xfrm>
            <a:off x="2840754" y="332656"/>
            <a:ext cx="2739357" cy="1224136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998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2404864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 smtClean="0"/>
              <a:t>В качестве тяглой силы англичане выбрали лошадей и моторные сани, а норвежцы…?</a:t>
            </a:r>
            <a:endParaRPr lang="ru-RU" sz="44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8B108-B6C6-4846-B0C9-D2813BE65A94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3689A-6CA2-4CFE-A6C2-F8422A78E68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843808" y="5085184"/>
            <a:ext cx="26045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Ответ: собак</a:t>
            </a:r>
            <a:endParaRPr lang="ru-RU" sz="3200" dirty="0"/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3459044" y="476672"/>
            <a:ext cx="1872208" cy="1143000"/>
          </a:xfrm>
          <a:solidFill>
            <a:srgbClr val="FF000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2843808" y="404664"/>
            <a:ext cx="2880320" cy="1440160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47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1944216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Как астрономы увековечили имя покорителя Южного полюса?</a:t>
            </a:r>
            <a:endParaRPr lang="ru-RU" sz="44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8B108-B6C6-4846-B0C9-D2813BE65A94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3689A-6CA2-4CFE-A6C2-F8422A78E68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07704" y="5125834"/>
            <a:ext cx="4974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Ответ: лунный кратер Амундсена</a:t>
            </a:r>
            <a:endParaRPr lang="ru-RU" sz="2400" dirty="0"/>
          </a:p>
        </p:txBody>
      </p:sp>
      <p:sp>
        <p:nvSpPr>
          <p:cNvPr id="8" name="Заголовок 3"/>
          <p:cNvSpPr>
            <a:spLocks noGrp="1"/>
          </p:cNvSpPr>
          <p:nvPr>
            <p:ph type="title"/>
          </p:nvPr>
        </p:nvSpPr>
        <p:spPr>
          <a:xfrm>
            <a:off x="3423040" y="548680"/>
            <a:ext cx="1944216" cy="1143000"/>
          </a:xfrm>
          <a:solidFill>
            <a:srgbClr val="FF000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Управляющая кнопка: назад 8">
            <a:hlinkClick r:id="rId2" action="ppaction://hlinksldjump" highlightClick="1"/>
          </p:cNvPr>
          <p:cNvSpPr/>
          <p:nvPr/>
        </p:nvSpPr>
        <p:spPr>
          <a:xfrm>
            <a:off x="2987824" y="476672"/>
            <a:ext cx="2736304" cy="1368152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782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404664"/>
            <a:ext cx="1800200" cy="1143000"/>
          </a:xfrm>
          <a:solidFill>
            <a:srgbClr val="FF0000"/>
          </a:solidFill>
        </p:spPr>
        <p:txBody>
          <a:bodyPr/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5482952" cy="381642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Для покорения Южного полюса Амундсен пересек Мировой океан на знаменитом корабле  «</a:t>
            </a:r>
            <a:r>
              <a:rPr lang="ru-RU" dirty="0" err="1" smtClean="0"/>
              <a:t>Фрам</a:t>
            </a:r>
            <a:r>
              <a:rPr lang="ru-RU" dirty="0" smtClean="0"/>
              <a:t>». Какому известному норвежскому исследователю ранее принадлежало это судно?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A4BE5-D931-4916-B8F8-C90F7BB3FCFD}" type="datetime1">
              <a:rPr lang="ru-RU" smtClean="0"/>
              <a:pPr>
                <a:defRPr/>
              </a:pPr>
              <a:t>14.12.2011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1A9FA-6012-48E8-A5CF-55CFF2215D8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5882048"/>
            <a:ext cx="3949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Ответ: Фритьофу Нансену</a:t>
            </a:r>
            <a:endParaRPr lang="ru-RU" sz="2400" dirty="0"/>
          </a:p>
        </p:txBody>
      </p:sp>
      <p:pic>
        <p:nvPicPr>
          <p:cNvPr id="8" name="Рисунок 7" descr="http://upload.wikimedia.org/wikipedia/commons/thumb/d/d6/Amundsen-Fram.jpg/295px-Amundsen-Fram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16832"/>
            <a:ext cx="3047470" cy="259228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Управляющая кнопка: назад 6">
            <a:hlinkClick r:id="rId4" action="ppaction://hlinksldjump" highlightClick="1"/>
          </p:cNvPr>
          <p:cNvSpPr/>
          <p:nvPr/>
        </p:nvSpPr>
        <p:spPr>
          <a:xfrm>
            <a:off x="2658082" y="332656"/>
            <a:ext cx="2850021" cy="1368152"/>
          </a:xfrm>
          <a:prstGeom prst="actionButtonBackPreviou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298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История  3">
  <a:themeElements>
    <a:clrScheme name="Другая 39">
      <a:dk1>
        <a:srgbClr val="632423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История  3</Template>
  <TotalTime>147</TotalTime>
  <Words>405</Words>
  <Application>Microsoft Office PowerPoint</Application>
  <PresentationFormat>Экран (4:3)</PresentationFormat>
  <Paragraphs>83</Paragraphs>
  <Slides>15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История  3</vt:lpstr>
      <vt:lpstr>Интеллектуальная игра  «Что? Где? Когда?»,  посвященная  100-летнему юбилею  покорения Южного полюса</vt:lpstr>
      <vt:lpstr>Слайд 2</vt:lpstr>
      <vt:lpstr>10</vt:lpstr>
      <vt:lpstr>20</vt:lpstr>
      <vt:lpstr>30</vt:lpstr>
      <vt:lpstr>40</vt:lpstr>
      <vt:lpstr>10</vt:lpstr>
      <vt:lpstr>20</vt:lpstr>
      <vt:lpstr>30</vt:lpstr>
      <vt:lpstr>40</vt:lpstr>
      <vt:lpstr>10</vt:lpstr>
      <vt:lpstr>20</vt:lpstr>
      <vt:lpstr>30</vt:lpstr>
      <vt:lpstr>40</vt:lpstr>
      <vt:lpstr>Слайд 15</vt:lpstr>
    </vt:vector>
  </TitlesOfParts>
  <Company>Nohome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Интеллектуальная игра «Что? Где? Когда?» освящена 100-летнему юбилею покорения Южного полюса</dc:title>
  <dc:creator>Noname</dc:creator>
  <dc:description>http://aida.ucoz.ru</dc:description>
  <cp:lastModifiedBy>1</cp:lastModifiedBy>
  <cp:revision>22</cp:revision>
  <dcterms:created xsi:type="dcterms:W3CDTF">2011-12-12T17:09:56Z</dcterms:created>
  <dcterms:modified xsi:type="dcterms:W3CDTF">2011-12-14T03:42:02Z</dcterms:modified>
  <cp:category>шаблоны к Powerpoint</cp:category>
</cp:coreProperties>
</file>