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 autoAdjust="0"/>
    <p:restoredTop sz="94660"/>
  </p:normalViewPr>
  <p:slideViewPr>
    <p:cSldViewPr>
      <p:cViewPr varScale="1">
        <p:scale>
          <a:sx n="84" d="100"/>
          <a:sy n="84" d="100"/>
        </p:scale>
        <p:origin x="-124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" Type="http://schemas.openxmlformats.org/officeDocument/2006/relationships/slide" Target="slide4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2" Type="http://schemas.openxmlformats.org/officeDocument/2006/relationships/slide" Target="slide3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audio" Target="../media/audio1.wav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1214423"/>
            <a:ext cx="8329642" cy="265749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Интеллектуальное казино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05280" y="4391044"/>
            <a:ext cx="4953000" cy="1752600"/>
          </a:xfrm>
        </p:spPr>
        <p:txBody>
          <a:bodyPr/>
          <a:lstStyle/>
          <a:p>
            <a:pPr algn="r"/>
            <a:r>
              <a:rPr lang="ru-RU" dirty="0" smtClean="0"/>
              <a:t>Игра обобщающего повторения по теме «Страны Азии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2000240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В бассейне какой реки возникло Древнее Китайское государство</a:t>
            </a:r>
            <a:r>
              <a:rPr lang="en-US" sz="4800" dirty="0" smtClean="0">
                <a:solidFill>
                  <a:schemeClr val="tx2"/>
                </a:solidFill>
              </a:rPr>
              <a:t>?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214554"/>
            <a:ext cx="86439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Как правильно называется национальность людей, населяющих большую часть Китая</a:t>
            </a:r>
            <a:r>
              <a:rPr lang="en-US" sz="4800" dirty="0" smtClean="0">
                <a:solidFill>
                  <a:schemeClr val="tx2"/>
                </a:solidFill>
              </a:rPr>
              <a:t>?</a:t>
            </a:r>
            <a:r>
              <a:rPr lang="ru-RU" sz="4800" dirty="0" smtClean="0">
                <a:solidFill>
                  <a:schemeClr val="tx2"/>
                </a:solidFill>
              </a:rPr>
              <a:t> 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-32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r>
              <a:rPr lang="ru-RU" sz="2800" dirty="0" smtClean="0"/>
              <a:t>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2428868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Какой фактор способствовал бурному развитию </a:t>
            </a:r>
          </a:p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о. Тайвань в прошлом веке</a:t>
            </a:r>
            <a:r>
              <a:rPr lang="en-US" sz="4800" dirty="0" smtClean="0">
                <a:solidFill>
                  <a:schemeClr val="tx2"/>
                </a:solidFill>
              </a:rPr>
              <a:t> ?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643050"/>
            <a:ext cx="8143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Почему Индия почти не использует сухопутные границы с Китаем</a:t>
            </a:r>
            <a:r>
              <a:rPr lang="en-US" sz="4800" dirty="0" smtClean="0">
                <a:solidFill>
                  <a:schemeClr val="tx2"/>
                </a:solidFill>
              </a:rPr>
              <a:t> ?</a:t>
            </a:r>
            <a:endParaRPr lang="ru-RU" sz="4800" dirty="0">
              <a:solidFill>
                <a:schemeClr val="tx2"/>
              </a:solidFill>
            </a:endParaRPr>
          </a:p>
        </p:txBody>
      </p:sp>
      <p:pic>
        <p:nvPicPr>
          <p:cNvPr id="4" name="Рисунок 3" descr="P9240125.JPG"/>
          <p:cNvPicPr>
            <a:picLocks noChangeAspect="1"/>
          </p:cNvPicPr>
          <p:nvPr/>
        </p:nvPicPr>
        <p:blipFill>
          <a:blip r:embed="rId2" cstate="print">
            <a:lum contrast="30000"/>
          </a:blip>
          <a:stretch>
            <a:fillRect/>
          </a:stretch>
        </p:blipFill>
        <p:spPr>
          <a:xfrm>
            <a:off x="0" y="4071967"/>
            <a:ext cx="3714742" cy="2786057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-32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000240"/>
            <a:ext cx="8715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Назовите штат Индии, где большинство верующих проповедуют мусульманство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-32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928802"/>
            <a:ext cx="8715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Как можно объяснить появление в Индии двух государственных языков</a:t>
            </a:r>
            <a:r>
              <a:rPr lang="en-US" sz="4800" dirty="0" smtClean="0">
                <a:solidFill>
                  <a:schemeClr val="tx2"/>
                </a:solidFill>
              </a:rPr>
              <a:t> ?</a:t>
            </a:r>
            <a:r>
              <a:rPr lang="ru-RU" sz="4800" dirty="0" smtClean="0">
                <a:solidFill>
                  <a:schemeClr val="tx2"/>
                </a:solidFill>
              </a:rPr>
              <a:t> 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-32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400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855667"/>
            <a:ext cx="9144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/>
                </a:solidFill>
              </a:rPr>
              <a:t>Индия занимает </a:t>
            </a:r>
            <a:r>
              <a:rPr lang="ru-RU" sz="4800" dirty="0" smtClean="0">
                <a:solidFill>
                  <a:schemeClr val="tx2"/>
                </a:solidFill>
              </a:rPr>
              <a:t>1</a:t>
            </a:r>
            <a:r>
              <a:rPr lang="ru-RU" sz="4400" dirty="0" smtClean="0">
                <a:solidFill>
                  <a:schemeClr val="tx2"/>
                </a:solidFill>
              </a:rPr>
              <a:t> место в мире по поголовью крупного рогатого скота, а по заготовкам мяса и потреблению – одно из последних. </a:t>
            </a:r>
          </a:p>
          <a:p>
            <a:pPr algn="ctr"/>
            <a:r>
              <a:rPr lang="ru-RU" sz="4400" dirty="0" smtClean="0">
                <a:solidFill>
                  <a:schemeClr val="tx2"/>
                </a:solidFill>
              </a:rPr>
              <a:t>Объясните данный факт</a:t>
            </a:r>
            <a:endParaRPr lang="ru-RU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-32" y="514336"/>
            <a:ext cx="1571636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285852" y="500042"/>
            <a:ext cx="78581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/>
                </a:solidFill>
              </a:rPr>
              <a:t>Назовите прекрасный мавзолей – уникальный памятник архитектуры на территории Индии, объект Всемирного наследия, одно из Чудес Света.</a:t>
            </a:r>
            <a:endParaRPr lang="ru-RU" sz="4400" dirty="0">
              <a:solidFill>
                <a:schemeClr val="tx2"/>
              </a:solidFill>
            </a:endParaRPr>
          </a:p>
        </p:txBody>
      </p:sp>
      <p:pic>
        <p:nvPicPr>
          <p:cNvPr id="5" name="Рисунок 4" descr="Тадж большойmahal_india.jpg"/>
          <p:cNvPicPr>
            <a:picLocks noChangeAspect="1"/>
          </p:cNvPicPr>
          <p:nvPr/>
        </p:nvPicPr>
        <p:blipFill>
          <a:blip r:embed="rId2"/>
          <a:srcRect l="12430" r="12430"/>
          <a:stretch>
            <a:fillRect/>
          </a:stretch>
        </p:blipFill>
        <p:spPr>
          <a:xfrm>
            <a:off x="0" y="3786190"/>
            <a:ext cx="3071810" cy="307181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857364"/>
            <a:ext cx="8715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Назовите главную статью экспорта Австралии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071678"/>
            <a:ext cx="86439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Назовите главную причину неравномерного размещения населения по территории Австралии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909931"/>
          <a:ext cx="9144001" cy="594806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58623"/>
                <a:gridCol w="1359288"/>
                <a:gridCol w="1253775"/>
                <a:gridCol w="1253775"/>
                <a:gridCol w="1359288"/>
                <a:gridCol w="1359252"/>
              </a:tblGrid>
              <a:tr h="12795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100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200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300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400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500</a:t>
                      </a:r>
                      <a:endParaRPr lang="ru-RU" sz="3600" dirty="0"/>
                    </a:p>
                  </a:txBody>
                  <a:tcPr/>
                </a:tc>
              </a:tr>
              <a:tr h="915661">
                <a:tc>
                  <a:txBody>
                    <a:bodyPr/>
                    <a:lstStyle/>
                    <a:p>
                      <a:pPr algn="ctr"/>
                      <a:r>
                        <a:rPr lang="ru-RU" sz="32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Япония</a:t>
                      </a:r>
                      <a:endParaRPr lang="ru-RU" sz="32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5661">
                <a:tc>
                  <a:txBody>
                    <a:bodyPr/>
                    <a:lstStyle/>
                    <a:p>
                      <a:pPr algn="ctr"/>
                      <a:r>
                        <a:rPr lang="ru-RU" sz="32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Китай</a:t>
                      </a:r>
                      <a:endParaRPr lang="ru-RU" sz="32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5661">
                <a:tc>
                  <a:txBody>
                    <a:bodyPr/>
                    <a:lstStyle/>
                    <a:p>
                      <a:pPr algn="ctr"/>
                      <a:r>
                        <a:rPr lang="ru-RU" sz="32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Индия</a:t>
                      </a:r>
                      <a:endParaRPr lang="ru-RU" sz="32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5661">
                <a:tc>
                  <a:txBody>
                    <a:bodyPr/>
                    <a:lstStyle/>
                    <a:p>
                      <a:pPr algn="ctr"/>
                      <a:r>
                        <a:rPr lang="ru-RU" sz="32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Австралия</a:t>
                      </a:r>
                      <a:endParaRPr lang="ru-RU" sz="32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5661">
                <a:tc>
                  <a:txBody>
                    <a:bodyPr/>
                    <a:lstStyle/>
                    <a:p>
                      <a:pPr algn="ctr"/>
                      <a:r>
                        <a:rPr lang="ru-RU" sz="20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Общие вопросы по Зарубежной Азии</a:t>
                      </a:r>
                      <a:endParaRPr lang="ru-RU" sz="20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2643174" y="2357430"/>
            <a:ext cx="1143008" cy="71438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далее 3">
            <a:hlinkClick r:id="rId3" action="ppaction://hlinksldjump" highlightClick="1">
              <a:snd r:embed="rId4" name="laser.wav" builtIn="1"/>
            </a:hlinkClick>
            <a:hlinkHover r:id="rId3" action="ppaction://hlinksldjump"/>
          </p:cNvPr>
          <p:cNvSpPr/>
          <p:nvPr/>
        </p:nvSpPr>
        <p:spPr>
          <a:xfrm>
            <a:off x="4000496" y="2195812"/>
            <a:ext cx="1000132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rId5" action="ppaction://hlinksldjump" highlightClick="1"/>
          </p:cNvPr>
          <p:cNvSpPr/>
          <p:nvPr/>
        </p:nvSpPr>
        <p:spPr>
          <a:xfrm>
            <a:off x="5286380" y="2267250"/>
            <a:ext cx="1071570" cy="71438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rId6" action="ppaction://hlinksldjump" highlightClick="1"/>
          </p:cNvPr>
          <p:cNvSpPr/>
          <p:nvPr/>
        </p:nvSpPr>
        <p:spPr>
          <a:xfrm>
            <a:off x="6500826" y="2267250"/>
            <a:ext cx="1143008" cy="71438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rId7" action="ppaction://hlinksldjump" highlightClick="1"/>
          </p:cNvPr>
          <p:cNvSpPr/>
          <p:nvPr/>
        </p:nvSpPr>
        <p:spPr>
          <a:xfrm>
            <a:off x="7858148" y="2267250"/>
            <a:ext cx="1143008" cy="71438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rId8" action="ppaction://hlinksldjump" highlightClick="1"/>
          </p:cNvPr>
          <p:cNvSpPr/>
          <p:nvPr/>
        </p:nvSpPr>
        <p:spPr>
          <a:xfrm>
            <a:off x="2714612" y="3214686"/>
            <a:ext cx="1071570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rId9" action="ppaction://hlinksldjump" highlightClick="1"/>
          </p:cNvPr>
          <p:cNvSpPr/>
          <p:nvPr/>
        </p:nvSpPr>
        <p:spPr>
          <a:xfrm>
            <a:off x="4071934" y="3214686"/>
            <a:ext cx="1071570" cy="71438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алее 9">
            <a:hlinkClick r:id="rId10" action="ppaction://hlinksldjump" highlightClick="1"/>
          </p:cNvPr>
          <p:cNvSpPr/>
          <p:nvPr/>
        </p:nvSpPr>
        <p:spPr>
          <a:xfrm>
            <a:off x="5357818" y="3214686"/>
            <a:ext cx="928694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rId11" action="ppaction://hlinksldjump" highlightClick="1"/>
          </p:cNvPr>
          <p:cNvSpPr/>
          <p:nvPr/>
        </p:nvSpPr>
        <p:spPr>
          <a:xfrm>
            <a:off x="6500826" y="3214686"/>
            <a:ext cx="1143008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rId12" action="ppaction://hlinksldjump" highlightClick="1"/>
          </p:cNvPr>
          <p:cNvSpPr/>
          <p:nvPr/>
        </p:nvSpPr>
        <p:spPr>
          <a:xfrm>
            <a:off x="7929586" y="3214686"/>
            <a:ext cx="1071570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rId13" action="ppaction://hlinksldjump" highlightClick="1"/>
          </p:cNvPr>
          <p:cNvSpPr/>
          <p:nvPr/>
        </p:nvSpPr>
        <p:spPr>
          <a:xfrm>
            <a:off x="2643174" y="4143380"/>
            <a:ext cx="1214446" cy="71438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rId14" action="ppaction://hlinksldjump" highlightClick="1"/>
          </p:cNvPr>
          <p:cNvSpPr/>
          <p:nvPr/>
        </p:nvSpPr>
        <p:spPr>
          <a:xfrm>
            <a:off x="4071934" y="4071942"/>
            <a:ext cx="1000132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алее 14">
            <a:hlinkClick r:id="rId15" action="ppaction://hlinksldjump" highlightClick="1"/>
          </p:cNvPr>
          <p:cNvSpPr/>
          <p:nvPr/>
        </p:nvSpPr>
        <p:spPr>
          <a:xfrm>
            <a:off x="5286380" y="4143380"/>
            <a:ext cx="1071570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далее 15">
            <a:hlinkClick r:id="rId16" action="ppaction://hlinksldjump" highlightClick="1"/>
          </p:cNvPr>
          <p:cNvSpPr/>
          <p:nvPr/>
        </p:nvSpPr>
        <p:spPr>
          <a:xfrm>
            <a:off x="6500826" y="4143380"/>
            <a:ext cx="1143008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далее 16">
            <a:hlinkClick r:id="rId17" action="ppaction://hlinksldjump" highlightClick="1"/>
          </p:cNvPr>
          <p:cNvSpPr/>
          <p:nvPr/>
        </p:nvSpPr>
        <p:spPr>
          <a:xfrm>
            <a:off x="7858148" y="4143380"/>
            <a:ext cx="1285852" cy="642942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rId18" action="ppaction://hlinksldjump" highlightClick="1"/>
          </p:cNvPr>
          <p:cNvSpPr/>
          <p:nvPr/>
        </p:nvSpPr>
        <p:spPr>
          <a:xfrm>
            <a:off x="2643174" y="5000636"/>
            <a:ext cx="1143008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далее 20">
            <a:hlinkClick r:id="rId19" action="ppaction://hlinksldjump" highlightClick="1"/>
          </p:cNvPr>
          <p:cNvSpPr/>
          <p:nvPr/>
        </p:nvSpPr>
        <p:spPr>
          <a:xfrm>
            <a:off x="4000496" y="5000636"/>
            <a:ext cx="1113854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правляющая кнопка: далее 21">
            <a:hlinkClick r:id="rId20" action="ppaction://hlinksldjump" highlightClick="1"/>
          </p:cNvPr>
          <p:cNvSpPr/>
          <p:nvPr/>
        </p:nvSpPr>
        <p:spPr>
          <a:xfrm>
            <a:off x="5286380" y="5072074"/>
            <a:ext cx="1042416" cy="71438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правляющая кнопка: далее 22">
            <a:hlinkClick r:id="rId21" action="ppaction://hlinksldjump" highlightClick="1"/>
          </p:cNvPr>
          <p:cNvSpPr/>
          <p:nvPr/>
        </p:nvSpPr>
        <p:spPr>
          <a:xfrm>
            <a:off x="6572264" y="5072074"/>
            <a:ext cx="1042416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правляющая кнопка: далее 23">
            <a:hlinkClick r:id="rId22" action="ppaction://hlinksldjump" highlightClick="1"/>
          </p:cNvPr>
          <p:cNvSpPr/>
          <p:nvPr/>
        </p:nvSpPr>
        <p:spPr>
          <a:xfrm>
            <a:off x="7858148" y="5000636"/>
            <a:ext cx="1143008" cy="78581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Управляющая кнопка: далее 24">
            <a:hlinkClick r:id="rId23" action="ppaction://hlinksldjump" highlightClick="1"/>
          </p:cNvPr>
          <p:cNvSpPr/>
          <p:nvPr/>
        </p:nvSpPr>
        <p:spPr>
          <a:xfrm>
            <a:off x="2714612" y="6000768"/>
            <a:ext cx="1071570" cy="857232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правляющая кнопка: далее 25">
            <a:hlinkClick r:id="rId24" action="ppaction://hlinksldjump" highlightClick="1"/>
          </p:cNvPr>
          <p:cNvSpPr/>
          <p:nvPr/>
        </p:nvSpPr>
        <p:spPr>
          <a:xfrm>
            <a:off x="4000496" y="6000768"/>
            <a:ext cx="1071570" cy="857232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rId25" action="ppaction://hlinksldjump" highlightClick="1"/>
          </p:cNvPr>
          <p:cNvSpPr/>
          <p:nvPr/>
        </p:nvSpPr>
        <p:spPr>
          <a:xfrm>
            <a:off x="5286380" y="6000768"/>
            <a:ext cx="1042416" cy="857232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алее 27">
            <a:hlinkClick r:id="rId26" action="ppaction://hlinksldjump" highlightClick="1"/>
          </p:cNvPr>
          <p:cNvSpPr/>
          <p:nvPr/>
        </p:nvSpPr>
        <p:spPr>
          <a:xfrm>
            <a:off x="6500826" y="6000768"/>
            <a:ext cx="1143008" cy="857232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далее 28">
            <a:hlinkClick r:id="rId27" action="ppaction://hlinksldjump" highlightClick="1"/>
          </p:cNvPr>
          <p:cNvSpPr/>
          <p:nvPr/>
        </p:nvSpPr>
        <p:spPr>
          <a:xfrm>
            <a:off x="7858148" y="6000768"/>
            <a:ext cx="1143008" cy="857232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000240"/>
            <a:ext cx="86439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Почему Австралия, будучи долгое время колонией, в настоящее время является развитой страной мира</a:t>
            </a:r>
            <a:r>
              <a:rPr lang="en-US" sz="4800" dirty="0" smtClean="0">
                <a:solidFill>
                  <a:schemeClr val="tx2"/>
                </a:solidFill>
              </a:rPr>
              <a:t> ?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928802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Чем интересен город Канберра</a:t>
            </a:r>
            <a:r>
              <a:rPr lang="en-US" sz="4800" dirty="0" smtClean="0">
                <a:solidFill>
                  <a:schemeClr val="tx2"/>
                </a:solidFill>
              </a:rPr>
              <a:t> ?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142844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2357430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Почему теннисный турнир «Золотой шлем»проходит в Австралии</a:t>
            </a:r>
            <a:r>
              <a:rPr lang="en-US" sz="4800" dirty="0" smtClean="0">
                <a:solidFill>
                  <a:schemeClr val="tx2"/>
                </a:solidFill>
              </a:rPr>
              <a:t> ?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142844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071678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Чем объяснить высокие темпы прироста населения в странах Азии</a:t>
            </a:r>
            <a:r>
              <a:rPr lang="en-US" sz="4800" dirty="0" smtClean="0">
                <a:solidFill>
                  <a:schemeClr val="tx2"/>
                </a:solidFill>
              </a:rPr>
              <a:t> ?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2000240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Какой регион Азии выделяется по запасам топливных ресурсов</a:t>
            </a:r>
            <a:r>
              <a:rPr lang="en-US" sz="4800" dirty="0" smtClean="0">
                <a:solidFill>
                  <a:schemeClr val="tx2"/>
                </a:solidFill>
              </a:rPr>
              <a:t> ?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142844" y="571480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071678"/>
            <a:ext cx="8715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Токио, Шанхай ,Пекин, Сеул, Джакарта, Бомбей – что это перечислено</a:t>
            </a:r>
            <a:r>
              <a:rPr lang="en-US" sz="4800" dirty="0" smtClean="0">
                <a:solidFill>
                  <a:schemeClr val="tx2"/>
                </a:solidFill>
              </a:rPr>
              <a:t> ?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7-конечная звезда 5"/>
          <p:cNvSpPr/>
          <p:nvPr/>
        </p:nvSpPr>
        <p:spPr>
          <a:xfrm>
            <a:off x="142844" y="571480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400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42844" y="2357430"/>
            <a:ext cx="885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Назовите страны, именуемые «Азиатскими драконами»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-конечная звезда 3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500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1714488"/>
            <a:ext cx="87868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/>
                </a:solidFill>
              </a:rPr>
              <a:t>Н.Н. Баранов, принимая экзамены, любил спрашивать: «Почему не индусы и китайцы с их древними традициями культуры достигли берегов Европы, а  наоборот</a:t>
            </a:r>
            <a:r>
              <a:rPr lang="en-US" sz="4400" dirty="0" smtClean="0">
                <a:solidFill>
                  <a:schemeClr val="tx2"/>
                </a:solidFill>
              </a:rPr>
              <a:t>?</a:t>
            </a:r>
            <a:r>
              <a:rPr lang="ru-RU" sz="4400" dirty="0" smtClean="0">
                <a:solidFill>
                  <a:schemeClr val="tx2"/>
                </a:solidFill>
              </a:rPr>
              <a:t>» Как бы вы ответили на этот вопрос</a:t>
            </a:r>
            <a:r>
              <a:rPr lang="en-US" sz="4400" dirty="0" smtClean="0">
                <a:solidFill>
                  <a:schemeClr val="tx2"/>
                </a:solidFill>
              </a:rPr>
              <a:t>?</a:t>
            </a:r>
            <a:r>
              <a:rPr lang="ru-RU" sz="4400" dirty="0" smtClean="0">
                <a:solidFill>
                  <a:schemeClr val="tx2"/>
                </a:solidFill>
              </a:rPr>
              <a:t> </a:t>
            </a:r>
            <a:endParaRPr lang="ru-RU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500174"/>
            <a:ext cx="81439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800" dirty="0" smtClean="0"/>
          </a:p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Назовите единственный ресурс, которым богата Япония</a:t>
            </a:r>
            <a:endParaRPr lang="ru-RU" sz="4800" dirty="0">
              <a:solidFill>
                <a:schemeClr val="tx2"/>
              </a:solidFill>
            </a:endParaRPr>
          </a:p>
        </p:txBody>
      </p:sp>
      <p:sp>
        <p:nvSpPr>
          <p:cNvPr id="3" name="7-конечная звезда 2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2" action="ppaction://hlinksldjump"/>
              </a:rPr>
              <a:t>100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2" action="ppaction://hlinksldjump"/>
              </a:rPr>
              <a:t>200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-32" y="2214554"/>
            <a:ext cx="91440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Какую черту ЭГП Японии</a:t>
            </a:r>
          </a:p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 можно считать</a:t>
            </a:r>
          </a:p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 отрицательной</a:t>
            </a:r>
            <a:r>
              <a:rPr lang="en-US" sz="4800" dirty="0" smtClean="0">
                <a:solidFill>
                  <a:schemeClr val="tx2"/>
                </a:solidFill>
              </a:rPr>
              <a:t>?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2" action="ppaction://hlinksldjump"/>
              </a:rPr>
              <a:t>300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143116"/>
            <a:ext cx="86439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Назовите мегаполис Японии,  протянувшийся на 100 км Токийского до Оскского залива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2" action="ppaction://hlinksldjump"/>
              </a:rPr>
              <a:t>400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285992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Почему в Японии получило широкое развитие строительство супертанкеров, углевозов, рудовозов</a:t>
            </a:r>
            <a:r>
              <a:rPr lang="en-US" sz="4800" dirty="0" smtClean="0">
                <a:solidFill>
                  <a:schemeClr val="tx2"/>
                </a:solidFill>
              </a:rPr>
              <a:t>?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00042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2" action="ppaction://hlinksldjump"/>
              </a:rPr>
              <a:t>500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2357430"/>
            <a:ext cx="8358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Почему все НПЗ и ТЭС Японии расположены на морских побережьях</a:t>
            </a:r>
            <a:r>
              <a:rPr lang="en-US" sz="4800" dirty="0" smtClean="0">
                <a:solidFill>
                  <a:schemeClr val="tx2"/>
                </a:solidFill>
              </a:rPr>
              <a:t>?</a:t>
            </a:r>
            <a:r>
              <a:rPr lang="ru-RU" sz="4800" dirty="0" smtClean="0">
                <a:solidFill>
                  <a:schemeClr val="tx2"/>
                </a:solidFill>
              </a:rPr>
              <a:t> 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06" y="514336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2" action="ppaction://hlinksldjump"/>
              </a:rPr>
              <a:t>100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2073654"/>
            <a:ext cx="83582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Родиной какого напитка является Китай</a:t>
            </a:r>
            <a:r>
              <a:rPr lang="en-US" sz="4800" dirty="0" smtClean="0">
                <a:solidFill>
                  <a:schemeClr val="tx2"/>
                </a:solidFill>
              </a:rPr>
              <a:t>?</a:t>
            </a:r>
            <a:endParaRPr lang="ru-RU" sz="4800" dirty="0">
              <a:solidFill>
                <a:schemeClr val="tx2"/>
              </a:solidFill>
            </a:endParaRPr>
          </a:p>
        </p:txBody>
      </p:sp>
      <p:pic>
        <p:nvPicPr>
          <p:cNvPr id="4" name="Рисунок 3" descr="00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929066"/>
            <a:ext cx="2571768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0" y="428604"/>
            <a:ext cx="1500198" cy="127159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</a:t>
            </a:r>
            <a:r>
              <a:rPr lang="ru-RU" sz="2800" dirty="0" smtClean="0"/>
              <a:t>00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357322" y="810640"/>
            <a:ext cx="79295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Какой древний памятник архитектуры на территории Китая виден даже из космоса</a:t>
            </a:r>
            <a:r>
              <a:rPr lang="en-US" sz="4800" dirty="0" smtClean="0">
                <a:solidFill>
                  <a:schemeClr val="tx2"/>
                </a:solidFill>
              </a:rPr>
              <a:t>?</a:t>
            </a:r>
            <a:endParaRPr lang="ru-RU" sz="4800" dirty="0">
              <a:solidFill>
                <a:schemeClr val="tx2"/>
              </a:solidFill>
            </a:endParaRPr>
          </a:p>
        </p:txBody>
      </p:sp>
      <p:pic>
        <p:nvPicPr>
          <p:cNvPr id="4" name="Содержимое 3" descr="1148544738_greatwall01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3733844"/>
            <a:ext cx="3929090" cy="31241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117</TotalTime>
  <Words>354</Words>
  <PresentationFormat>Экран (4:3)</PresentationFormat>
  <Paragraphs>67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Городская</vt:lpstr>
      <vt:lpstr>Интеллектуальное казино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Интеллектуальное казино</dc:title>
  <cp:lastModifiedBy>Елена</cp:lastModifiedBy>
  <cp:revision>17</cp:revision>
  <dcterms:modified xsi:type="dcterms:W3CDTF">2016-02-21T19:14:19Z</dcterms:modified>
</cp:coreProperties>
</file>