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0" r:id="rId9"/>
    <p:sldId id="259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08" y="-16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Мастер-класс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С.В.Крупнова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Первое детско-родительское собрание в 5-м классе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вдохновения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24" y="2071678"/>
            <a:ext cx="75724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“Люди вместе могут совершить то, чего не в силах сделать в одиночку: единение умов и рук, сосредоточение сил может стать почти всемогущим…”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Helvetica"/>
              </a:rPr>
              <a:t>(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Д.Уэбстер)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  <p:pic>
        <p:nvPicPr>
          <p:cNvPr id="1028" name="Picture 4" descr="https://im1-tub-ru.yandex.net/i?id=74d9d42d01415b84649c79cd9212a850&amp;n=33&amp;h=215&amp;w=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071942"/>
            <a:ext cx="3076575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3116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1"/>
                </a:solidFill>
              </a:rPr>
              <a:t>Желаю Вам творческих успехов</a:t>
            </a:r>
            <a:endParaRPr lang="ru-RU" sz="3600" i="1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Documents and Settings\User\Рабочий стол\ФОТОмы\мой телефон\20140901_134722.jpg"/>
          <p:cNvPicPr>
            <a:picLocks noChangeAspect="1" noChangeArrowheads="1"/>
          </p:cNvPicPr>
          <p:nvPr/>
        </p:nvPicPr>
        <p:blipFill>
          <a:blip r:embed="rId2" cstate="email">
            <a:lum bright="33000"/>
          </a:blip>
          <a:srcRect/>
          <a:stretch>
            <a:fillRect/>
          </a:stretch>
        </p:blipFill>
        <p:spPr bwMode="auto">
          <a:xfrm>
            <a:off x="2714612" y="3357562"/>
            <a:ext cx="3357586" cy="214993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1"/>
                </a:solidFill>
              </a:rPr>
              <a:t>«Давайте познакомимся»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183880" cy="44702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Место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– классная комната будущих пятиклассников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Время </a:t>
            </a:r>
            <a:r>
              <a:rPr lang="ru-RU" dirty="0" smtClean="0"/>
              <a:t>– конец августа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Форма проведения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dirty="0" smtClean="0"/>
              <a:t>– торжественное собрание (с элементами игры).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Участники -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учащиеся 5 класса, родители учащихся, классный руководитель.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Задание группам: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Познакомиться друг с другом внутри группы. Выяснить, что вас объединяет (настроение, интересы, вкусы…).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Придумать название вашей команде и записать на листе.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Из имеющихся у вас кружков составить эмблему команды и приклеить её к листу.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Придумать небольшое (1 мин.) выступление – представление вашей дружной команды.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Рабочий процесс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7410" name="Picture 2" descr="C:\Documents and Settings\User\Рабочий стол\ФОТОмы\мой телефон\20140829_1815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285860"/>
            <a:ext cx="4191028" cy="3143271"/>
          </a:xfrm>
          <a:prstGeom prst="rect">
            <a:avLst/>
          </a:prstGeom>
          <a:noFill/>
        </p:spPr>
      </p:pic>
      <p:pic>
        <p:nvPicPr>
          <p:cNvPr id="17411" name="Picture 3" descr="C:\Documents and Settings\User\Рабочий стол\ФОТОмы\мой телефон\20140829_1815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05311" y="2928934"/>
            <a:ext cx="4524407" cy="3393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Результаты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8434" name="Picture 2" descr="C:\Documents and Settings\User\Рабочий стол\ФОТОмы\мой телефон\20140829_194102.jpg"/>
          <p:cNvPicPr>
            <a:picLocks noChangeAspect="1" noChangeArrowheads="1"/>
          </p:cNvPicPr>
          <p:nvPr/>
        </p:nvPicPr>
        <p:blipFill>
          <a:blip r:embed="rId2" cstate="email">
            <a:lum bright="32000"/>
          </a:blip>
          <a:srcRect/>
          <a:stretch>
            <a:fillRect/>
          </a:stretch>
        </p:blipFill>
        <p:spPr bwMode="auto">
          <a:xfrm>
            <a:off x="214282" y="1428736"/>
            <a:ext cx="4857785" cy="3643338"/>
          </a:xfrm>
          <a:prstGeom prst="rect">
            <a:avLst/>
          </a:prstGeom>
          <a:noFill/>
        </p:spPr>
      </p:pic>
      <p:pic>
        <p:nvPicPr>
          <p:cNvPr id="18435" name="Picture 3" descr="C:\Documents and Settings\User\Рабочий стол\ФОТОмы\мой телефон\20140829_194108.jpg"/>
          <p:cNvPicPr>
            <a:picLocks noChangeAspect="1" noChangeArrowheads="1"/>
          </p:cNvPicPr>
          <p:nvPr/>
        </p:nvPicPr>
        <p:blipFill>
          <a:blip r:embed="rId3" cstate="email">
            <a:lum bright="16000"/>
          </a:blip>
          <a:srcRect/>
          <a:stretch>
            <a:fillRect/>
          </a:stretch>
        </p:blipFill>
        <p:spPr bwMode="auto">
          <a:xfrm rot="5657034">
            <a:off x="4819680" y="1869748"/>
            <a:ext cx="4661365" cy="349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Результаты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9458" name="Picture 2" descr="C:\Documents and Settings\User\Рабочий стол\ФОТОмы\мой телефон\20140829_1941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712764">
            <a:off x="-156542" y="2104346"/>
            <a:ext cx="4695929" cy="3521947"/>
          </a:xfrm>
          <a:prstGeom prst="rect">
            <a:avLst/>
          </a:prstGeom>
          <a:noFill/>
        </p:spPr>
      </p:pic>
      <p:pic>
        <p:nvPicPr>
          <p:cNvPr id="19459" name="Picture 3" descr="C:\Documents and Settings\User\Рабочий стол\ФОТОмы\мой телефон\20140829_1941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079818">
            <a:off x="4187017" y="1946354"/>
            <a:ext cx="5008457" cy="3756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Рефлексия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Какие были сложности?</a:t>
            </a:r>
          </a:p>
          <a:p>
            <a:pPr lvl="0"/>
            <a:r>
              <a:rPr lang="ru-RU" dirty="0" smtClean="0"/>
              <a:t>Что помогло преодолеть страх?</a:t>
            </a:r>
          </a:p>
          <a:p>
            <a:pPr lvl="0"/>
            <a:r>
              <a:rPr lang="ru-RU" dirty="0" smtClean="0"/>
              <a:t>Как нужно действовать, чтобы всё получилось?</a:t>
            </a:r>
          </a:p>
          <a:p>
            <a:pPr lvl="0"/>
            <a:r>
              <a:rPr lang="ru-RU" dirty="0" smtClean="0"/>
              <a:t>Понравился ли вам результат вашей деятельности?</a:t>
            </a:r>
          </a:p>
          <a:p>
            <a:pPr lvl="0"/>
            <a:r>
              <a:rPr lang="ru-RU" dirty="0" smtClean="0"/>
              <a:t>Какие чувства вы испытали в итоге?</a:t>
            </a:r>
          </a:p>
          <a:p>
            <a:pPr lvl="0"/>
            <a:r>
              <a:rPr lang="ru-RU" dirty="0" smtClean="0"/>
              <a:t>Стоит ли результат потраченных сил?</a:t>
            </a:r>
          </a:p>
          <a:p>
            <a:pPr lvl="0"/>
            <a:r>
              <a:rPr lang="ru-RU" dirty="0" smtClean="0"/>
              <a:t>Возможно ли добиться результата, не потратив сил?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Что Вам понадобится?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770314" cy="4572000"/>
          </a:xfrm>
        </p:spPr>
        <p:txBody>
          <a:bodyPr/>
          <a:lstStyle/>
          <a:p>
            <a:r>
              <a:rPr lang="ru-RU" dirty="0" smtClean="0"/>
              <a:t>Анкеты для родителей;</a:t>
            </a:r>
          </a:p>
          <a:p>
            <a:r>
              <a:rPr lang="ru-RU" dirty="0" smtClean="0"/>
              <a:t>Компьютерная презентация;</a:t>
            </a:r>
          </a:p>
          <a:p>
            <a:r>
              <a:rPr lang="ru-RU" dirty="0" smtClean="0"/>
              <a:t> Вырезанные круги из цветной бумаги 4-х цветов (около 60 штук);</a:t>
            </a:r>
          </a:p>
          <a:p>
            <a:r>
              <a:rPr lang="ru-RU" dirty="0" smtClean="0"/>
              <a:t>4 листа формата А3; </a:t>
            </a:r>
          </a:p>
          <a:p>
            <a:r>
              <a:rPr lang="ru-RU" dirty="0" smtClean="0"/>
              <a:t>Ручки, маркеры.</a:t>
            </a:r>
          </a:p>
          <a:p>
            <a:endParaRPr lang="ru-RU" dirty="0"/>
          </a:p>
        </p:txBody>
      </p:sp>
      <p:pic>
        <p:nvPicPr>
          <p:cNvPr id="1026" name="Picture 2" descr="http://cat.convdocs.org/pars_docs/refs/181/180187/180187_html_98f060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00174"/>
            <a:ext cx="1714512" cy="1253584"/>
          </a:xfrm>
          <a:prstGeom prst="rect">
            <a:avLst/>
          </a:prstGeom>
          <a:noFill/>
        </p:spPr>
      </p:pic>
      <p:pic>
        <p:nvPicPr>
          <p:cNvPr id="1028" name="Picture 4" descr="http://cs543100.vk.me/v543100928/4dc8/wPj_jWbJNk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9355770">
            <a:off x="6437991" y="2866566"/>
            <a:ext cx="2263878" cy="1735548"/>
          </a:xfrm>
          <a:prstGeom prst="rect">
            <a:avLst/>
          </a:prstGeom>
          <a:noFill/>
        </p:spPr>
      </p:pic>
      <p:pic>
        <p:nvPicPr>
          <p:cNvPr id="1030" name="Picture 6" descr="http://retail.regionaldirectory.us/stationery-items-72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2" y="3821910"/>
            <a:ext cx="1452573" cy="2178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1"/>
                </a:solidFill>
              </a:rPr>
              <a:t>«Давайте познакомимся»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8572560" cy="48577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Цель родительского собрания: </a:t>
            </a:r>
            <a:r>
              <a:rPr lang="ru-RU" sz="2900" dirty="0" smtClean="0"/>
              <a:t>знакомство классного руководителя с родительским и ученическим составом класса; знакомство родителей и учащихся друг с другом, определение перспектив развития детского коллектива.</a:t>
            </a:r>
          </a:p>
          <a:p>
            <a:pPr>
              <a:buNone/>
            </a:pPr>
            <a:endParaRPr lang="ru-RU" sz="29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Задачи: </a:t>
            </a:r>
            <a:r>
              <a:rPr lang="ru-RU" sz="2900" dirty="0" smtClean="0"/>
              <a:t>создать эмоциональный настрой на совместную работу, атмосферу взаимного доверия между родителями и классным руководителем, учениками и классным руководителем, внутри детского и родительского сообществ; изучить ожидания детей и родителей, выявить лидеров среди детей и родителей, определить законы общения внутри коллектива.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</TotalTime>
  <Words>274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Первое детско-родительское собрание в 5-м классе  </vt:lpstr>
      <vt:lpstr>  «Давайте познакомимся» </vt:lpstr>
      <vt:lpstr>Задание группам:</vt:lpstr>
      <vt:lpstr>Рабочий процесс</vt:lpstr>
      <vt:lpstr>Результаты</vt:lpstr>
      <vt:lpstr>Результаты </vt:lpstr>
      <vt:lpstr>Рефлексия</vt:lpstr>
      <vt:lpstr>Что Вам понадобится?</vt:lpstr>
      <vt:lpstr>  «Давайте познакомимся» </vt:lpstr>
      <vt:lpstr>Для вдохновения</vt:lpstr>
      <vt:lpstr>Желаю Вам творческих успехов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Первое родительское собрание в 5-м классе  </dc:title>
  <cp:lastModifiedBy>Киоск</cp:lastModifiedBy>
  <cp:revision>13</cp:revision>
  <dcterms:modified xsi:type="dcterms:W3CDTF">2020-10-31T15:19:41Z</dcterms:modified>
</cp:coreProperties>
</file>