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65" r:id="rId5"/>
    <p:sldId id="264" r:id="rId6"/>
    <p:sldId id="263" r:id="rId7"/>
    <p:sldId id="262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200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53EA7-DBE9-43D8-BC28-55C50514489C}" type="datetimeFigureOut">
              <a:rPr lang="ru-RU" smtClean="0"/>
              <a:t>пт 09.12.22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07655-C904-4868-B36A-59107312C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318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07655-C904-4868-B36A-59107312C55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93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FE39E00-51D5-4F39-BACB-4041E443E5EE}" type="datetimeFigureOut">
              <a:rPr lang="ru-RU" smtClean="0"/>
              <a:t>пт 09.12.22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732872C-CBB0-4325-AE20-B8FBB3FBC0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9E00-51D5-4F39-BACB-4041E443E5EE}" type="datetimeFigureOut">
              <a:rPr lang="ru-RU" smtClean="0"/>
              <a:t>пт 09.12.22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872C-CBB0-4325-AE20-B8FBB3FBC0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9E00-51D5-4F39-BACB-4041E443E5EE}" type="datetimeFigureOut">
              <a:rPr lang="ru-RU" smtClean="0"/>
              <a:t>пт 09.12.22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872C-CBB0-4325-AE20-B8FBB3FBC0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9E00-51D5-4F39-BACB-4041E443E5EE}" type="datetimeFigureOut">
              <a:rPr lang="ru-RU" smtClean="0"/>
              <a:t>пт 09.12.22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872C-CBB0-4325-AE20-B8FBB3FBC0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9E00-51D5-4F39-BACB-4041E443E5EE}" type="datetimeFigureOut">
              <a:rPr lang="ru-RU" smtClean="0"/>
              <a:t>пт 09.12.22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872C-CBB0-4325-AE20-B8FBB3FBC0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9E00-51D5-4F39-BACB-4041E443E5EE}" type="datetimeFigureOut">
              <a:rPr lang="ru-RU" smtClean="0"/>
              <a:t>пт 09.12.22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872C-CBB0-4325-AE20-B8FBB3FBC09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9E00-51D5-4F39-BACB-4041E443E5EE}" type="datetimeFigureOut">
              <a:rPr lang="ru-RU" smtClean="0"/>
              <a:t>пт 09.12.22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872C-CBB0-4325-AE20-B8FBB3FBC09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9E00-51D5-4F39-BACB-4041E443E5EE}" type="datetimeFigureOut">
              <a:rPr lang="ru-RU" smtClean="0"/>
              <a:t>пт 09.12.22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872C-CBB0-4325-AE20-B8FBB3FBC0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9E00-51D5-4F39-BACB-4041E443E5EE}" type="datetimeFigureOut">
              <a:rPr lang="ru-RU" smtClean="0"/>
              <a:t>пт 09.12.22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872C-CBB0-4325-AE20-B8FBB3FBC0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FE39E00-51D5-4F39-BACB-4041E443E5EE}" type="datetimeFigureOut">
              <a:rPr lang="ru-RU" smtClean="0"/>
              <a:t>пт 09.12.22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732872C-CBB0-4325-AE20-B8FBB3FBC0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FE39E00-51D5-4F39-BACB-4041E443E5EE}" type="datetimeFigureOut">
              <a:rPr lang="ru-RU" smtClean="0"/>
              <a:t>пт 09.12.22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732872C-CBB0-4325-AE20-B8FBB3FBC0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FE39E00-51D5-4F39-BACB-4041E443E5EE}" type="datetimeFigureOut">
              <a:rPr lang="ru-RU" smtClean="0"/>
              <a:t>пт 09.12.22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732872C-CBB0-4325-AE20-B8FBB3FBC0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84" y="980728"/>
            <a:ext cx="734768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3212976"/>
            <a:ext cx="5723468" cy="1828090"/>
          </a:xfrm>
        </p:spPr>
        <p:txBody>
          <a:bodyPr>
            <a:normAutofit/>
          </a:bodyPr>
          <a:lstStyle/>
          <a:p>
            <a:pPr algn="r"/>
            <a:r>
              <a:rPr lang="ru-RU" i="1" dirty="0"/>
              <a:t>Новогодняя викторина</a:t>
            </a:r>
          </a:p>
        </p:txBody>
      </p:sp>
    </p:spTree>
    <p:extLst>
      <p:ext uri="{BB962C8B-B14F-4D97-AF65-F5344CB8AC3E}">
        <p14:creationId xmlns:p14="http://schemas.microsoft.com/office/powerpoint/2010/main" val="2166325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1196752"/>
            <a:ext cx="6965245" cy="823315"/>
          </a:xfrm>
        </p:spPr>
        <p:txBody>
          <a:bodyPr>
            <a:noAutofit/>
          </a:bodyPr>
          <a:lstStyle/>
          <a:p>
            <a:r>
              <a:rPr lang="ru-RU" sz="2800" b="1" dirty="0"/>
              <a:t>В некоторых словах допущены ошибки. Найди их и исправь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Полоса</a:t>
            </a:r>
          </a:p>
          <a:p>
            <a:r>
              <a:rPr lang="ru-RU" dirty="0" err="1"/>
              <a:t>Хотьба</a:t>
            </a:r>
            <a:endParaRPr lang="ru-RU" dirty="0"/>
          </a:p>
          <a:p>
            <a:r>
              <a:rPr lang="ru-RU" dirty="0"/>
              <a:t>Площадка</a:t>
            </a:r>
          </a:p>
          <a:p>
            <a:r>
              <a:rPr lang="ru-RU" dirty="0"/>
              <a:t>По </a:t>
            </a:r>
            <a:r>
              <a:rPr lang="ru-RU" dirty="0" err="1"/>
              <a:t>турецки</a:t>
            </a:r>
            <a:endParaRPr lang="ru-RU" dirty="0"/>
          </a:p>
          <a:p>
            <a:r>
              <a:rPr lang="ru-RU" dirty="0"/>
              <a:t>Детский</a:t>
            </a:r>
          </a:p>
          <a:p>
            <a:r>
              <a:rPr lang="ru-RU" dirty="0"/>
              <a:t>Полночь</a:t>
            </a:r>
          </a:p>
          <a:p>
            <a:r>
              <a:rPr lang="ru-RU" dirty="0" err="1"/>
              <a:t>Колючь</a:t>
            </a:r>
            <a:endParaRPr lang="ru-RU" dirty="0"/>
          </a:p>
          <a:p>
            <a:r>
              <a:rPr lang="ru-RU" dirty="0" err="1"/>
              <a:t>Кашёлка</a:t>
            </a:r>
            <a:endParaRPr lang="ru-RU" dirty="0"/>
          </a:p>
          <a:p>
            <a:r>
              <a:rPr lang="ru-RU" dirty="0"/>
              <a:t>Абажур</a:t>
            </a:r>
          </a:p>
          <a:p>
            <a:r>
              <a:rPr lang="ru-RU" dirty="0"/>
              <a:t>Галерея</a:t>
            </a:r>
          </a:p>
          <a:p>
            <a:r>
              <a:rPr lang="ru-RU" dirty="0" err="1"/>
              <a:t>Пол-деревни</a:t>
            </a:r>
            <a:endParaRPr lang="ru-RU" dirty="0"/>
          </a:p>
          <a:p>
            <a:r>
              <a:rPr lang="ru-RU" dirty="0"/>
              <a:t>Полог</a:t>
            </a:r>
          </a:p>
          <a:p>
            <a:r>
              <a:rPr lang="ru-RU" dirty="0"/>
              <a:t>Терраса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Ходьба</a:t>
            </a:r>
          </a:p>
          <a:p>
            <a:r>
              <a:rPr lang="ru-RU" dirty="0"/>
              <a:t>По-турецки</a:t>
            </a:r>
          </a:p>
          <a:p>
            <a:r>
              <a:rPr lang="ru-RU" dirty="0"/>
              <a:t>Колюч</a:t>
            </a:r>
          </a:p>
          <a:p>
            <a:r>
              <a:rPr lang="ru-RU" dirty="0"/>
              <a:t>Кошёлка</a:t>
            </a:r>
          </a:p>
          <a:p>
            <a:r>
              <a:rPr lang="ru-RU" dirty="0"/>
              <a:t>Полдеревни</a:t>
            </a:r>
          </a:p>
        </p:txBody>
      </p:sp>
    </p:spTree>
    <p:extLst>
      <p:ext uri="{BB962C8B-B14F-4D97-AF65-F5344CB8AC3E}">
        <p14:creationId xmlns:p14="http://schemas.microsoft.com/office/powerpoint/2010/main" val="298393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1196752"/>
            <a:ext cx="7221393" cy="823315"/>
          </a:xfrm>
        </p:spPr>
        <p:txBody>
          <a:bodyPr>
            <a:noAutofit/>
          </a:bodyPr>
          <a:lstStyle/>
          <a:p>
            <a:r>
              <a:rPr lang="ru-RU" sz="2800" b="1" dirty="0"/>
              <a:t>Назови слова, в которых пишется две Н</a:t>
            </a:r>
            <a:br>
              <a:rPr lang="ru-RU" sz="2800" dirty="0"/>
            </a:br>
            <a:br>
              <a:rPr lang="ru-RU" sz="2800" dirty="0"/>
            </a:b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Мыши…</a:t>
            </a:r>
            <a:r>
              <a:rPr lang="ru-RU" dirty="0" err="1"/>
              <a:t>ый</a:t>
            </a:r>
            <a:endParaRPr lang="ru-RU" dirty="0"/>
          </a:p>
          <a:p>
            <a:r>
              <a:rPr lang="ru-RU" dirty="0"/>
              <a:t>Маши…</a:t>
            </a:r>
            <a:r>
              <a:rPr lang="ru-RU" dirty="0" err="1"/>
              <a:t>ый</a:t>
            </a:r>
            <a:endParaRPr lang="ru-RU" dirty="0"/>
          </a:p>
          <a:p>
            <a:r>
              <a:rPr lang="ru-RU" dirty="0"/>
              <a:t>Были…</a:t>
            </a:r>
            <a:r>
              <a:rPr lang="ru-RU" dirty="0" err="1"/>
              <a:t>ый</a:t>
            </a:r>
            <a:endParaRPr lang="ru-RU" dirty="0"/>
          </a:p>
          <a:p>
            <a:r>
              <a:rPr lang="ru-RU" dirty="0"/>
              <a:t>Змеи…</a:t>
            </a:r>
            <a:r>
              <a:rPr lang="ru-RU" dirty="0" err="1"/>
              <a:t>ый</a:t>
            </a:r>
            <a:endParaRPr lang="ru-RU" dirty="0"/>
          </a:p>
          <a:p>
            <a:r>
              <a:rPr lang="ru-RU" dirty="0" err="1"/>
              <a:t>Сови</a:t>
            </a:r>
            <a:r>
              <a:rPr lang="ru-RU" dirty="0"/>
              <a:t>…</a:t>
            </a:r>
            <a:r>
              <a:rPr lang="ru-RU" dirty="0" err="1"/>
              <a:t>ый</a:t>
            </a:r>
            <a:endParaRPr lang="ru-RU" dirty="0"/>
          </a:p>
          <a:p>
            <a:r>
              <a:rPr lang="ru-RU" dirty="0"/>
              <a:t>Гости…</a:t>
            </a:r>
            <a:r>
              <a:rPr lang="ru-RU" dirty="0" err="1"/>
              <a:t>ый</a:t>
            </a:r>
            <a:endParaRPr lang="ru-RU" dirty="0"/>
          </a:p>
          <a:p>
            <a:r>
              <a:rPr lang="ru-RU" dirty="0"/>
              <a:t>Общи…</a:t>
            </a:r>
            <a:r>
              <a:rPr lang="ru-RU" dirty="0" err="1"/>
              <a:t>ый</a:t>
            </a:r>
            <a:endParaRPr lang="ru-RU" dirty="0"/>
          </a:p>
          <a:p>
            <a:r>
              <a:rPr lang="ru-RU" dirty="0" err="1"/>
              <a:t>Комари</a:t>
            </a:r>
            <a:r>
              <a:rPr lang="ru-RU" dirty="0"/>
              <a:t>…</a:t>
            </a:r>
            <a:r>
              <a:rPr lang="ru-RU" dirty="0" err="1"/>
              <a:t>ый</a:t>
            </a:r>
            <a:endParaRPr lang="ru-RU" dirty="0"/>
          </a:p>
          <a:p>
            <a:r>
              <a:rPr lang="ru-RU" dirty="0"/>
              <a:t>Имени…</a:t>
            </a:r>
            <a:r>
              <a:rPr lang="ru-RU" dirty="0" err="1"/>
              <a:t>ый</a:t>
            </a:r>
            <a:endParaRPr lang="ru-RU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Машинный</a:t>
            </a:r>
          </a:p>
          <a:p>
            <a:r>
              <a:rPr lang="ru-RU" dirty="0"/>
              <a:t>Былинный</a:t>
            </a:r>
          </a:p>
          <a:p>
            <a:r>
              <a:rPr lang="ru-RU" dirty="0"/>
              <a:t>Общинный</a:t>
            </a:r>
          </a:p>
          <a:p>
            <a:r>
              <a:rPr lang="ru-RU" dirty="0"/>
              <a:t>Именинный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90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1196752"/>
            <a:ext cx="7221393" cy="823315"/>
          </a:xfrm>
        </p:spPr>
        <p:txBody>
          <a:bodyPr>
            <a:noAutofit/>
          </a:bodyPr>
          <a:lstStyle/>
          <a:p>
            <a:r>
              <a:rPr lang="ru-RU" sz="2800" b="1" dirty="0"/>
              <a:t>Назови слова, в которых пишется удвоенный согласный</a:t>
            </a:r>
            <a:br>
              <a:rPr lang="ru-RU" sz="2800" dirty="0"/>
            </a:br>
            <a:br>
              <a:rPr lang="ru-RU" sz="2800" dirty="0"/>
            </a:b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Криста</a:t>
            </a:r>
            <a:r>
              <a:rPr lang="ru-RU" dirty="0"/>
              <a:t>(л, </a:t>
            </a:r>
            <a:r>
              <a:rPr lang="ru-RU" dirty="0" err="1"/>
              <a:t>лл</a:t>
            </a:r>
            <a:r>
              <a:rPr lang="ru-RU" dirty="0"/>
              <a:t>)</a:t>
            </a:r>
          </a:p>
          <a:p>
            <a:r>
              <a:rPr lang="ru-RU" dirty="0"/>
              <a:t>Анте(н, </a:t>
            </a:r>
            <a:r>
              <a:rPr lang="ru-RU" dirty="0" err="1"/>
              <a:t>нн</a:t>
            </a:r>
            <a:r>
              <a:rPr lang="ru-RU" dirty="0"/>
              <a:t>)а</a:t>
            </a:r>
          </a:p>
          <a:p>
            <a:r>
              <a:rPr lang="ru-RU" dirty="0"/>
              <a:t>Ра(с, </a:t>
            </a:r>
            <a:r>
              <a:rPr lang="ru-RU" dirty="0" err="1"/>
              <a:t>сс</a:t>
            </a:r>
            <a:r>
              <a:rPr lang="ru-RU" dirty="0"/>
              <a:t>)а</a:t>
            </a:r>
          </a:p>
          <a:p>
            <a:r>
              <a:rPr lang="ru-RU" dirty="0"/>
              <a:t>А(с, </a:t>
            </a:r>
            <a:r>
              <a:rPr lang="ru-RU" dirty="0" err="1"/>
              <a:t>сс</a:t>
            </a:r>
            <a:r>
              <a:rPr lang="ru-RU" dirty="0"/>
              <a:t>)</a:t>
            </a:r>
            <a:r>
              <a:rPr lang="ru-RU" dirty="0" err="1"/>
              <a:t>истент</a:t>
            </a:r>
            <a:endParaRPr lang="ru-RU" dirty="0"/>
          </a:p>
          <a:p>
            <a:r>
              <a:rPr lang="ru-RU" dirty="0" err="1"/>
              <a:t>Криста</a:t>
            </a:r>
            <a:r>
              <a:rPr lang="ru-RU" dirty="0"/>
              <a:t>(л, </a:t>
            </a:r>
            <a:r>
              <a:rPr lang="ru-RU" dirty="0" err="1"/>
              <a:t>лл</a:t>
            </a:r>
            <a:r>
              <a:rPr lang="ru-RU" dirty="0"/>
              <a:t>)</a:t>
            </a:r>
            <a:r>
              <a:rPr lang="ru-RU" dirty="0" err="1"/>
              <a:t>ьный</a:t>
            </a:r>
            <a:endParaRPr lang="ru-RU" dirty="0"/>
          </a:p>
          <a:p>
            <a:r>
              <a:rPr lang="ru-RU" dirty="0" err="1"/>
              <a:t>Дра</a:t>
            </a:r>
            <a:r>
              <a:rPr lang="ru-RU" dirty="0"/>
              <a:t>(м, мм)а</a:t>
            </a:r>
          </a:p>
          <a:p>
            <a:r>
              <a:rPr lang="ru-RU" dirty="0"/>
              <a:t>Иску(с, </a:t>
            </a:r>
            <a:r>
              <a:rPr lang="ru-RU" dirty="0" err="1"/>
              <a:t>сс</a:t>
            </a:r>
            <a:r>
              <a:rPr lang="ru-RU" dirty="0"/>
              <a:t>)</a:t>
            </a:r>
            <a:r>
              <a:rPr lang="ru-RU" dirty="0" err="1"/>
              <a:t>ный</a:t>
            </a:r>
            <a:endParaRPr lang="ru-RU" dirty="0"/>
          </a:p>
          <a:p>
            <a:r>
              <a:rPr lang="ru-RU" dirty="0"/>
              <a:t>О(п, </a:t>
            </a:r>
            <a:r>
              <a:rPr lang="ru-RU" dirty="0" err="1"/>
              <a:t>пп</a:t>
            </a:r>
            <a:r>
              <a:rPr lang="ru-RU" dirty="0"/>
              <a:t>)</a:t>
            </a:r>
            <a:r>
              <a:rPr lang="ru-RU" dirty="0" err="1"/>
              <a:t>озиция</a:t>
            </a:r>
            <a:endParaRPr lang="ru-RU" dirty="0"/>
          </a:p>
          <a:p>
            <a:r>
              <a:rPr lang="ru-RU" dirty="0" err="1"/>
              <a:t>Продю</a:t>
            </a:r>
            <a:r>
              <a:rPr lang="ru-RU" dirty="0"/>
              <a:t>(с, </a:t>
            </a:r>
            <a:r>
              <a:rPr lang="ru-RU" dirty="0" err="1"/>
              <a:t>сс</a:t>
            </a:r>
            <a:r>
              <a:rPr lang="ru-RU" dirty="0"/>
              <a:t>)ер</a:t>
            </a:r>
          </a:p>
          <a:p>
            <a:r>
              <a:rPr lang="ru-RU" dirty="0"/>
              <a:t>И(м, мм)</a:t>
            </a:r>
            <a:r>
              <a:rPr lang="ru-RU" dirty="0" err="1"/>
              <a:t>итация</a:t>
            </a:r>
            <a:endParaRPr lang="ru-RU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Кристалл</a:t>
            </a:r>
          </a:p>
          <a:p>
            <a:r>
              <a:rPr lang="ru-RU" dirty="0"/>
              <a:t>Антенна</a:t>
            </a:r>
          </a:p>
          <a:p>
            <a:r>
              <a:rPr lang="ru-RU" dirty="0"/>
              <a:t>Ассистент</a:t>
            </a:r>
          </a:p>
          <a:p>
            <a:r>
              <a:rPr lang="ru-RU" dirty="0"/>
              <a:t>Оппозиция</a:t>
            </a:r>
          </a:p>
          <a:p>
            <a:r>
              <a:rPr lang="ru-RU" dirty="0" err="1"/>
              <a:t>Иммитация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42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1196752"/>
            <a:ext cx="7221393" cy="823315"/>
          </a:xfrm>
        </p:spPr>
        <p:txBody>
          <a:bodyPr>
            <a:noAutofit/>
          </a:bodyPr>
          <a:lstStyle/>
          <a:p>
            <a:r>
              <a:rPr lang="ru-RU" sz="2800" b="1" dirty="0"/>
              <a:t>Назови слова, в которых пишется А</a:t>
            </a: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Оз</a:t>
            </a:r>
            <a:r>
              <a:rPr lang="ru-RU" dirty="0"/>
              <a:t>…</a:t>
            </a:r>
            <a:r>
              <a:rPr lang="ru-RU" dirty="0" err="1"/>
              <a:t>рение</a:t>
            </a:r>
            <a:endParaRPr lang="ru-RU" dirty="0"/>
          </a:p>
          <a:p>
            <a:r>
              <a:rPr lang="ru-RU" dirty="0" err="1"/>
              <a:t>Окр</a:t>
            </a:r>
            <a:r>
              <a:rPr lang="ru-RU" dirty="0"/>
              <a:t>…</a:t>
            </a:r>
            <a:r>
              <a:rPr lang="ru-RU" dirty="0" err="1"/>
              <a:t>плять</a:t>
            </a:r>
            <a:endParaRPr lang="ru-RU" dirty="0"/>
          </a:p>
          <a:p>
            <a:r>
              <a:rPr lang="ru-RU" dirty="0" err="1"/>
              <a:t>Прекл</a:t>
            </a:r>
            <a:r>
              <a:rPr lang="ru-RU" dirty="0"/>
              <a:t>…</a:t>
            </a:r>
            <a:r>
              <a:rPr lang="ru-RU" dirty="0" err="1"/>
              <a:t>нение</a:t>
            </a:r>
            <a:endParaRPr lang="ru-RU" dirty="0"/>
          </a:p>
          <a:p>
            <a:r>
              <a:rPr lang="ru-RU" dirty="0" err="1"/>
              <a:t>Выг</a:t>
            </a:r>
            <a:r>
              <a:rPr lang="ru-RU" dirty="0"/>
              <a:t>…</a:t>
            </a:r>
            <a:r>
              <a:rPr lang="ru-RU" dirty="0" err="1"/>
              <a:t>рки</a:t>
            </a:r>
            <a:endParaRPr lang="ru-RU" dirty="0"/>
          </a:p>
          <a:p>
            <a:r>
              <a:rPr lang="ru-RU" dirty="0" err="1"/>
              <a:t>Пл</a:t>
            </a:r>
            <a:r>
              <a:rPr lang="ru-RU" dirty="0"/>
              <a:t>…</a:t>
            </a:r>
            <a:r>
              <a:rPr lang="ru-RU" dirty="0" err="1"/>
              <a:t>вчиха</a:t>
            </a:r>
            <a:endParaRPr lang="ru-RU" dirty="0"/>
          </a:p>
          <a:p>
            <a:r>
              <a:rPr lang="ru-RU" dirty="0"/>
              <a:t>Ур…</a:t>
            </a:r>
            <a:r>
              <a:rPr lang="ru-RU" dirty="0" err="1"/>
              <a:t>вниловка</a:t>
            </a:r>
            <a:endParaRPr lang="ru-RU" dirty="0"/>
          </a:p>
          <a:p>
            <a:r>
              <a:rPr lang="ru-RU" dirty="0"/>
              <a:t>Нар…</a:t>
            </a:r>
            <a:r>
              <a:rPr lang="ru-RU" dirty="0" err="1"/>
              <a:t>щение</a:t>
            </a:r>
            <a:endParaRPr lang="ru-RU" dirty="0"/>
          </a:p>
          <a:p>
            <a:r>
              <a:rPr lang="ru-RU" dirty="0" err="1"/>
              <a:t>Вытв</a:t>
            </a:r>
            <a:r>
              <a:rPr lang="ru-RU" dirty="0"/>
              <a:t>…</a:t>
            </a:r>
            <a:r>
              <a:rPr lang="ru-RU" dirty="0" err="1"/>
              <a:t>рять</a:t>
            </a:r>
            <a:endParaRPr lang="ru-RU" dirty="0"/>
          </a:p>
          <a:p>
            <a:r>
              <a:rPr lang="ru-RU" dirty="0" err="1"/>
              <a:t>Соск</a:t>
            </a:r>
            <a:r>
              <a:rPr lang="ru-RU" dirty="0"/>
              <a:t>…</a:t>
            </a:r>
            <a:r>
              <a:rPr lang="ru-RU" dirty="0" err="1"/>
              <a:t>чить</a:t>
            </a:r>
            <a:endParaRPr lang="ru-RU" dirty="0"/>
          </a:p>
          <a:p>
            <a:r>
              <a:rPr lang="ru-RU" dirty="0" err="1"/>
              <a:t>Отр</a:t>
            </a:r>
            <a:r>
              <a:rPr lang="ru-RU" dirty="0"/>
              <a:t>…</a:t>
            </a:r>
            <a:r>
              <a:rPr lang="ru-RU" dirty="0" err="1"/>
              <a:t>сль</a:t>
            </a:r>
            <a:endParaRPr lang="ru-RU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Озарение</a:t>
            </a:r>
          </a:p>
          <a:p>
            <a:r>
              <a:rPr lang="ru-RU" dirty="0"/>
              <a:t>Выгарки</a:t>
            </a:r>
          </a:p>
          <a:p>
            <a:r>
              <a:rPr lang="ru-RU" dirty="0"/>
              <a:t>Уравниловка</a:t>
            </a:r>
          </a:p>
          <a:p>
            <a:r>
              <a:rPr lang="ru-RU" dirty="0"/>
              <a:t>Наращение</a:t>
            </a:r>
          </a:p>
          <a:p>
            <a:r>
              <a:rPr lang="ru-RU" dirty="0"/>
              <a:t>Отрасль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35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1196752"/>
            <a:ext cx="7221393" cy="823315"/>
          </a:xfrm>
        </p:spPr>
        <p:txBody>
          <a:bodyPr>
            <a:noAutofit/>
          </a:bodyPr>
          <a:lstStyle/>
          <a:p>
            <a:r>
              <a:rPr lang="ru-RU" sz="2800" b="1" dirty="0"/>
              <a:t>Назови слова с Ь и Ъ разделительными знаками</a:t>
            </a:r>
            <a:br>
              <a:rPr lang="ru-RU" sz="2800" dirty="0"/>
            </a:br>
            <a:br>
              <a:rPr lang="ru-RU" sz="2800" dirty="0"/>
            </a:b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Ад…</a:t>
            </a:r>
            <a:r>
              <a:rPr lang="ru-RU" dirty="0" err="1"/>
              <a:t>ютант</a:t>
            </a:r>
            <a:endParaRPr lang="ru-RU" dirty="0"/>
          </a:p>
          <a:p>
            <a:r>
              <a:rPr lang="ru-RU" dirty="0" err="1"/>
              <a:t>Батал</a:t>
            </a:r>
            <a:r>
              <a:rPr lang="ru-RU" dirty="0"/>
              <a:t>…он</a:t>
            </a:r>
          </a:p>
          <a:p>
            <a:r>
              <a:rPr lang="ru-RU" dirty="0"/>
              <a:t>Трёх…ярусный</a:t>
            </a:r>
          </a:p>
          <a:p>
            <a:r>
              <a:rPr lang="ru-RU" dirty="0"/>
              <a:t>Без…</a:t>
            </a:r>
            <a:r>
              <a:rPr lang="ru-RU" dirty="0" err="1"/>
              <a:t>ухий</a:t>
            </a:r>
            <a:endParaRPr lang="ru-RU" dirty="0"/>
          </a:p>
          <a:p>
            <a:r>
              <a:rPr lang="ru-RU" dirty="0"/>
              <a:t>Пан…европейский</a:t>
            </a:r>
          </a:p>
          <a:p>
            <a:r>
              <a:rPr lang="ru-RU" dirty="0"/>
              <a:t>Под…ельник</a:t>
            </a:r>
          </a:p>
          <a:p>
            <a:r>
              <a:rPr lang="ru-RU" dirty="0"/>
              <a:t>Кон…</a:t>
            </a:r>
            <a:r>
              <a:rPr lang="ru-RU" dirty="0" err="1"/>
              <a:t>юнктивит</a:t>
            </a:r>
            <a:endParaRPr lang="ru-RU" dirty="0"/>
          </a:p>
          <a:p>
            <a:r>
              <a:rPr lang="ru-RU" dirty="0"/>
              <a:t>Ин…</a:t>
            </a:r>
            <a:r>
              <a:rPr lang="ru-RU" dirty="0" err="1"/>
              <a:t>екция</a:t>
            </a:r>
            <a:endParaRPr lang="ru-RU" dirty="0"/>
          </a:p>
          <a:p>
            <a:r>
              <a:rPr lang="ru-RU" dirty="0"/>
              <a:t>Под…</a:t>
            </a:r>
            <a:r>
              <a:rPr lang="ru-RU" dirty="0" err="1"/>
              <a:t>ём</a:t>
            </a:r>
            <a:endParaRPr lang="ru-RU" dirty="0"/>
          </a:p>
          <a:p>
            <a:r>
              <a:rPr lang="ru-RU" dirty="0" err="1"/>
              <a:t>Птич</a:t>
            </a:r>
            <a:r>
              <a:rPr lang="ru-RU" dirty="0"/>
              <a:t>…и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Адъютант</a:t>
            </a:r>
          </a:p>
          <a:p>
            <a:r>
              <a:rPr lang="ru-RU" dirty="0"/>
              <a:t>Батальон</a:t>
            </a:r>
          </a:p>
          <a:p>
            <a:r>
              <a:rPr lang="ru-RU" dirty="0"/>
              <a:t>Трёхъярусный</a:t>
            </a:r>
          </a:p>
          <a:p>
            <a:r>
              <a:rPr lang="ru-RU" dirty="0"/>
              <a:t>Панъевропейский</a:t>
            </a:r>
          </a:p>
          <a:p>
            <a:r>
              <a:rPr lang="ru-RU" dirty="0"/>
              <a:t>Конъюнктивит</a:t>
            </a:r>
          </a:p>
          <a:p>
            <a:r>
              <a:rPr lang="ru-RU" dirty="0"/>
              <a:t>Инъекция</a:t>
            </a:r>
          </a:p>
          <a:p>
            <a:r>
              <a:rPr lang="ru-RU" dirty="0"/>
              <a:t>Подъём</a:t>
            </a:r>
          </a:p>
          <a:p>
            <a:r>
              <a:rPr lang="ru-RU" dirty="0"/>
              <a:t>Птичьи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57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1196752"/>
            <a:ext cx="7221393" cy="823315"/>
          </a:xfrm>
        </p:spPr>
        <p:txBody>
          <a:bodyPr>
            <a:noAutofit/>
          </a:bodyPr>
          <a:lstStyle/>
          <a:p>
            <a:r>
              <a:rPr lang="ru-RU" sz="2800" b="1" dirty="0"/>
              <a:t>Назови слова с приставкой ПРЕ</a:t>
            </a:r>
            <a:br>
              <a:rPr lang="ru-RU" sz="2800" dirty="0"/>
            </a:br>
            <a:br>
              <a:rPr lang="ru-RU" sz="2800" dirty="0"/>
            </a:b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971600" y="2121407"/>
            <a:ext cx="3527248" cy="360273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Старинное </a:t>
            </a:r>
            <a:r>
              <a:rPr lang="ru-RU" dirty="0" err="1"/>
              <a:t>пр</a:t>
            </a:r>
            <a:r>
              <a:rPr lang="ru-RU" dirty="0"/>
              <a:t>…</a:t>
            </a:r>
            <a:r>
              <a:rPr lang="ru-RU" dirty="0" err="1"/>
              <a:t>дание</a:t>
            </a:r>
            <a:endParaRPr lang="ru-RU" dirty="0"/>
          </a:p>
          <a:p>
            <a:r>
              <a:rPr lang="ru-RU" dirty="0"/>
              <a:t>Камень </a:t>
            </a:r>
            <a:r>
              <a:rPr lang="ru-RU" dirty="0" err="1"/>
              <a:t>пр</a:t>
            </a:r>
            <a:r>
              <a:rPr lang="ru-RU" dirty="0"/>
              <a:t>…</a:t>
            </a:r>
            <a:r>
              <a:rPr lang="ru-RU" dirty="0" err="1"/>
              <a:t>ткновения</a:t>
            </a:r>
            <a:endParaRPr lang="ru-RU" dirty="0"/>
          </a:p>
          <a:p>
            <a:r>
              <a:rPr lang="ru-RU" dirty="0" err="1"/>
              <a:t>Пр</a:t>
            </a:r>
            <a:r>
              <a:rPr lang="ru-RU" dirty="0"/>
              <a:t>..</a:t>
            </a:r>
            <a:r>
              <a:rPr lang="ru-RU" dirty="0" err="1"/>
              <a:t>чуды</a:t>
            </a:r>
            <a:r>
              <a:rPr lang="ru-RU" dirty="0"/>
              <a:t> судьбы</a:t>
            </a:r>
          </a:p>
          <a:p>
            <a:r>
              <a:rPr lang="ru-RU" dirty="0"/>
              <a:t>Богатое </a:t>
            </a:r>
            <a:r>
              <a:rPr lang="ru-RU" dirty="0" err="1"/>
              <a:t>пр</a:t>
            </a:r>
            <a:r>
              <a:rPr lang="ru-RU" dirty="0"/>
              <a:t>…</a:t>
            </a:r>
            <a:r>
              <a:rPr lang="ru-RU" dirty="0" err="1"/>
              <a:t>даное</a:t>
            </a:r>
            <a:endParaRPr lang="ru-RU" dirty="0"/>
          </a:p>
          <a:p>
            <a:r>
              <a:rPr lang="ru-RU" dirty="0"/>
              <a:t>Не надо </a:t>
            </a:r>
            <a:r>
              <a:rPr lang="ru-RU" dirty="0" err="1"/>
              <a:t>пр</a:t>
            </a:r>
            <a:r>
              <a:rPr lang="ru-RU" dirty="0"/>
              <a:t>…</a:t>
            </a:r>
            <a:r>
              <a:rPr lang="ru-RU" dirty="0" err="1"/>
              <a:t>рекаться</a:t>
            </a:r>
            <a:endParaRPr lang="ru-RU" dirty="0"/>
          </a:p>
          <a:p>
            <a:r>
              <a:rPr lang="ru-RU" dirty="0" err="1"/>
              <a:t>Пр</a:t>
            </a:r>
            <a:r>
              <a:rPr lang="ru-RU" dirty="0"/>
              <a:t>…знание в содеянном</a:t>
            </a:r>
          </a:p>
          <a:p>
            <a:r>
              <a:rPr lang="ru-RU" dirty="0"/>
              <a:t>Жизнь без </a:t>
            </a:r>
            <a:r>
              <a:rPr lang="ru-RU" dirty="0" err="1"/>
              <a:t>пр</a:t>
            </a:r>
            <a:r>
              <a:rPr lang="ru-RU" dirty="0"/>
              <a:t>…</a:t>
            </a:r>
            <a:r>
              <a:rPr lang="ru-RU" dirty="0" err="1"/>
              <a:t>крас</a:t>
            </a:r>
            <a:endParaRPr lang="ru-RU" dirty="0"/>
          </a:p>
          <a:p>
            <a:r>
              <a:rPr lang="ru-RU" dirty="0" err="1"/>
              <a:t>Пр</a:t>
            </a:r>
            <a:r>
              <a:rPr lang="ru-RU" dirty="0"/>
              <a:t>…возмочь боль</a:t>
            </a:r>
          </a:p>
          <a:p>
            <a:r>
              <a:rPr lang="ru-RU" dirty="0" err="1"/>
              <a:t>Пр</a:t>
            </a:r>
            <a:r>
              <a:rPr lang="ru-RU" dirty="0"/>
              <a:t>…творить мечту в жизнь</a:t>
            </a:r>
          </a:p>
          <a:p>
            <a:r>
              <a:rPr lang="ru-RU" dirty="0" err="1"/>
              <a:t>Пр</a:t>
            </a:r>
            <a:r>
              <a:rPr lang="ru-RU" dirty="0"/>
              <a:t>…</a:t>
            </a:r>
            <a:r>
              <a:rPr lang="ru-RU" dirty="0" err="1"/>
              <a:t>верженец</a:t>
            </a:r>
            <a:r>
              <a:rPr lang="ru-RU" dirty="0"/>
              <a:t> новых взглядов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580968" cy="3605212"/>
          </a:xfrm>
        </p:spPr>
        <p:txBody>
          <a:bodyPr>
            <a:normAutofit/>
          </a:bodyPr>
          <a:lstStyle/>
          <a:p>
            <a:r>
              <a:rPr lang="ru-RU" dirty="0"/>
              <a:t>Старинное предание</a:t>
            </a:r>
          </a:p>
          <a:p>
            <a:r>
              <a:rPr lang="ru-RU" dirty="0"/>
              <a:t>Камень преткновения</a:t>
            </a:r>
          </a:p>
          <a:p>
            <a:r>
              <a:rPr lang="ru-RU" dirty="0"/>
              <a:t>Не надо пререкаться</a:t>
            </a:r>
          </a:p>
          <a:p>
            <a:r>
              <a:rPr lang="ru-RU" dirty="0"/>
              <a:t>Превозмочь боль</a:t>
            </a:r>
          </a:p>
          <a:p>
            <a:r>
              <a:rPr lang="ru-RU" dirty="0"/>
              <a:t>Претворить мечту в жизнь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65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1196752"/>
            <a:ext cx="7221393" cy="823315"/>
          </a:xfrm>
        </p:spPr>
        <p:txBody>
          <a:bodyPr>
            <a:noAutofit/>
          </a:bodyPr>
          <a:lstStyle/>
          <a:p>
            <a:r>
              <a:rPr lang="ru-RU" sz="2800" b="1" dirty="0"/>
              <a:t>В некоторых словах допущены ошибки. Найди их и исправь</a:t>
            </a:r>
            <a:br>
              <a:rPr lang="ru-RU" sz="2800" dirty="0"/>
            </a:br>
            <a:br>
              <a:rPr lang="ru-RU" sz="2800" dirty="0"/>
            </a:b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298448" y="2121406"/>
            <a:ext cx="3200400" cy="3899881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 err="1"/>
              <a:t>Наезник</a:t>
            </a:r>
            <a:endParaRPr lang="ru-RU" sz="2900" dirty="0"/>
          </a:p>
          <a:p>
            <a:r>
              <a:rPr lang="ru-RU" sz="2900" dirty="0"/>
              <a:t>Предыстория</a:t>
            </a:r>
          </a:p>
          <a:p>
            <a:r>
              <a:rPr lang="ru-RU" sz="2900" dirty="0"/>
              <a:t>Вскачь</a:t>
            </a:r>
          </a:p>
          <a:p>
            <a:r>
              <a:rPr lang="ru-RU" sz="2900" dirty="0"/>
              <a:t>Рыбацкий</a:t>
            </a:r>
          </a:p>
          <a:p>
            <a:r>
              <a:rPr lang="ru-RU" sz="2900" dirty="0" err="1"/>
              <a:t>Задумчевый</a:t>
            </a:r>
            <a:endParaRPr lang="ru-RU" sz="2900" dirty="0"/>
          </a:p>
          <a:p>
            <a:r>
              <a:rPr lang="ru-RU" sz="2900" dirty="0" err="1"/>
              <a:t>Порасль</a:t>
            </a:r>
            <a:endParaRPr lang="ru-RU" sz="2900" dirty="0"/>
          </a:p>
          <a:p>
            <a:r>
              <a:rPr lang="ru-RU" sz="2900" dirty="0"/>
              <a:t>Препятствие</a:t>
            </a:r>
          </a:p>
          <a:p>
            <a:r>
              <a:rPr lang="ru-RU" sz="2900" dirty="0" err="1"/>
              <a:t>Клеять</a:t>
            </a:r>
            <a:endParaRPr lang="ru-RU" sz="2900" dirty="0"/>
          </a:p>
          <a:p>
            <a:r>
              <a:rPr lang="ru-RU" sz="2900" dirty="0"/>
              <a:t>Завидовать</a:t>
            </a:r>
          </a:p>
          <a:p>
            <a:r>
              <a:rPr lang="ru-RU" sz="2900" dirty="0"/>
              <a:t>Тишь</a:t>
            </a:r>
          </a:p>
          <a:p>
            <a:r>
              <a:rPr lang="ru-RU" sz="2900" dirty="0" err="1"/>
              <a:t>Безметежный</a:t>
            </a:r>
            <a:endParaRPr lang="ru-RU" sz="2900" dirty="0"/>
          </a:p>
          <a:p>
            <a:r>
              <a:rPr lang="ru-RU" sz="2900" dirty="0"/>
              <a:t>Полумрак</a:t>
            </a:r>
          </a:p>
          <a:p>
            <a:r>
              <a:rPr lang="ru-RU" sz="2900" dirty="0"/>
              <a:t>В течении года</a:t>
            </a:r>
          </a:p>
          <a:p>
            <a:r>
              <a:rPr lang="ru-RU" sz="2900" dirty="0"/>
              <a:t>Опасный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Наездник</a:t>
            </a:r>
          </a:p>
          <a:p>
            <a:r>
              <a:rPr lang="ru-RU" dirty="0"/>
              <a:t>Задумчивый</a:t>
            </a:r>
          </a:p>
          <a:p>
            <a:r>
              <a:rPr lang="ru-RU" dirty="0"/>
              <a:t>Поросль</a:t>
            </a:r>
          </a:p>
          <a:p>
            <a:r>
              <a:rPr lang="ru-RU" dirty="0"/>
              <a:t>Клеить</a:t>
            </a:r>
          </a:p>
          <a:p>
            <a:r>
              <a:rPr lang="ru-RU" dirty="0"/>
              <a:t>Безмятежный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48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</TotalTime>
  <Words>350</Words>
  <Application>Microsoft Office PowerPoint</Application>
  <PresentationFormat>Экран (4:3)</PresentationFormat>
  <Paragraphs>123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Brush Script MT</vt:lpstr>
      <vt:lpstr>Calibri</vt:lpstr>
      <vt:lpstr>Constantia</vt:lpstr>
      <vt:lpstr>Franklin Gothic Book</vt:lpstr>
      <vt:lpstr>Rage Italic</vt:lpstr>
      <vt:lpstr>Кнопка</vt:lpstr>
      <vt:lpstr>Новогодняя викторина</vt:lpstr>
      <vt:lpstr>В некоторых словах допущены ошибки. Найди их и исправь </vt:lpstr>
      <vt:lpstr>Назови слова, в которых пишется две Н  </vt:lpstr>
      <vt:lpstr>Назови слова, в которых пишется удвоенный согласный  </vt:lpstr>
      <vt:lpstr>Назови слова, в которых пишется А   </vt:lpstr>
      <vt:lpstr>Назови слова с Ь и Ъ разделительными знаками  </vt:lpstr>
      <vt:lpstr>Назови слова с приставкой ПРЕ  </vt:lpstr>
      <vt:lpstr>В некоторых словах допущены ошибки. Найди их и исправь 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Месть – это блюдо, которое подают холодным</dc:title>
  <dc:creator>Lucky-13</dc:creator>
  <cp:lastModifiedBy>Lucky-13</cp:lastModifiedBy>
  <cp:revision>7</cp:revision>
  <dcterms:created xsi:type="dcterms:W3CDTF">2017-10-04T14:55:12Z</dcterms:created>
  <dcterms:modified xsi:type="dcterms:W3CDTF">2022-12-09T14:42:09Z</dcterms:modified>
</cp:coreProperties>
</file>