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1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8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0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58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1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4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C0DA6-4026-223C-9240-D2CA557BE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Официально-деловой стиль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0FFC3-EEC2-D9E5-911F-EB504C82E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Сообщение деловой информации, имеющей практическое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285853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Жанры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Законы, документы, инструкции.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20364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Стилевые черты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Стандартность, точность, официальность, </a:t>
            </a:r>
            <a:r>
              <a:rPr lang="ru-RU" sz="3600" dirty="0" err="1"/>
              <a:t>безэмоциональность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99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Языковые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1987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/>
              <a:t>Канцеляризмы – слова, характерные для деловых бумаг («было принято решение», «в целях обеспечения», «во избежание»)</a:t>
            </a:r>
          </a:p>
          <a:p>
            <a:r>
              <a:rPr lang="ru-RU" sz="12800" dirty="0"/>
              <a:t>Аббревиатуры (ГОСТ, ОАО, НИИ)</a:t>
            </a:r>
          </a:p>
          <a:p>
            <a:r>
              <a:rPr lang="ru-RU" sz="12800" dirty="0"/>
              <a:t>Отглагольные существительные (заключение, предписание, постановление)</a:t>
            </a:r>
          </a:p>
          <a:p>
            <a:r>
              <a:rPr lang="ru-RU" sz="12800" dirty="0"/>
              <a:t>Осложнённые предложения, например, рядами однородных членов</a:t>
            </a:r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47543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77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Официально-деловой стиль</vt:lpstr>
      <vt:lpstr>Цель</vt:lpstr>
      <vt:lpstr>Жанры</vt:lpstr>
      <vt:lpstr>Стилевые черты</vt:lpstr>
      <vt:lpstr>Языковые средства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Официально-деловой стиль</dc:title>
  <dc:creator>Lucky-13</dc:creator>
  <cp:lastModifiedBy>Lucky-13</cp:lastModifiedBy>
  <cp:revision>1</cp:revision>
  <dcterms:created xsi:type="dcterms:W3CDTF">2022-09-15T16:02:13Z</dcterms:created>
  <dcterms:modified xsi:type="dcterms:W3CDTF">2022-09-15T16:29:35Z</dcterms:modified>
</cp:coreProperties>
</file>