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1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8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30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5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3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34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3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C0DA6-4026-223C-9240-D2CA557BE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Публицистический стиль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0FFC3-EEC2-D9E5-911F-EB504C82E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Воздействие на читателя и слушателя, оценка фактов и событий.</a:t>
            </a:r>
          </a:p>
        </p:txBody>
      </p:sp>
    </p:spTree>
    <p:extLst>
      <p:ext uri="{BB962C8B-B14F-4D97-AF65-F5344CB8AC3E}">
        <p14:creationId xmlns:p14="http://schemas.microsoft.com/office/powerpoint/2010/main" val="285853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Жанры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Публичная речь, критическая заметка, репортаж, интервью, статья, рецензия, очерк.</a:t>
            </a:r>
          </a:p>
        </p:txBody>
      </p:sp>
    </p:spTree>
    <p:extLst>
      <p:ext uri="{BB962C8B-B14F-4D97-AF65-F5344CB8AC3E}">
        <p14:creationId xmlns:p14="http://schemas.microsoft.com/office/powerpoint/2010/main" val="220364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Стилевые черты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Оценочность</a:t>
            </a:r>
            <a:r>
              <a:rPr lang="ru-RU" sz="3600" dirty="0"/>
              <a:t>, </a:t>
            </a:r>
            <a:r>
              <a:rPr lang="ru-RU" sz="3600" dirty="0" err="1"/>
              <a:t>призывность</a:t>
            </a:r>
            <a:r>
              <a:rPr lang="ru-RU" sz="3600" dirty="0"/>
              <a:t>, эмоциональность, образность.</a:t>
            </a:r>
          </a:p>
        </p:txBody>
      </p:sp>
    </p:spTree>
    <p:extLst>
      <p:ext uri="{BB962C8B-B14F-4D97-AF65-F5344CB8AC3E}">
        <p14:creationId xmlns:p14="http://schemas.microsoft.com/office/powerpoint/2010/main" val="198599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C0-A5E9-8521-6FA0-AA2E95CD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Языковые средства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309B3-2C84-4EA3-D16C-623DEB02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1987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/>
              <a:t>Публицистические клише (живой отклик, резкая критика, радикальные реформы).</a:t>
            </a:r>
          </a:p>
          <a:p>
            <a:r>
              <a:rPr lang="ru-RU" sz="12800" dirty="0"/>
              <a:t>Эмоционально окрашенные слова.</a:t>
            </a:r>
          </a:p>
          <a:p>
            <a:r>
              <a:rPr lang="ru-RU" sz="12800" dirty="0"/>
              <a:t>Заимствованные слова.</a:t>
            </a:r>
          </a:p>
          <a:p>
            <a:r>
              <a:rPr lang="ru-RU" sz="12800" dirty="0"/>
              <a:t>Образные средства языка.</a:t>
            </a:r>
          </a:p>
          <a:p>
            <a:r>
              <a:rPr lang="ru-RU" sz="12800" dirty="0"/>
              <a:t>Повторы и распространённые предложения</a:t>
            </a:r>
          </a:p>
          <a:p>
            <a:r>
              <a:rPr lang="ru-RU" sz="12800" dirty="0"/>
              <a:t>Побудительные восклицательные предложения.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4754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74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Публицистический стиль</vt:lpstr>
      <vt:lpstr>Цель</vt:lpstr>
      <vt:lpstr>Жанры</vt:lpstr>
      <vt:lpstr>Стилевые черты</vt:lpstr>
      <vt:lpstr>Языковые средства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Официально-деловой стиль</dc:title>
  <dc:creator>Lucky-13</dc:creator>
  <cp:lastModifiedBy>Lucky-13</cp:lastModifiedBy>
  <cp:revision>4</cp:revision>
  <dcterms:created xsi:type="dcterms:W3CDTF">2022-09-15T16:02:13Z</dcterms:created>
  <dcterms:modified xsi:type="dcterms:W3CDTF">2022-09-28T18:09:27Z</dcterms:modified>
</cp:coreProperties>
</file>